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3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69" r:id="rId11"/>
    <p:sldId id="291" r:id="rId12"/>
    <p:sldId id="292" r:id="rId13"/>
    <p:sldId id="293" r:id="rId14"/>
    <p:sldId id="294" r:id="rId15"/>
    <p:sldId id="280" r:id="rId16"/>
    <p:sldId id="295" r:id="rId17"/>
    <p:sldId id="296" r:id="rId18"/>
    <p:sldId id="297" r:id="rId19"/>
    <p:sldId id="283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58189-F43E-4B7C-8C7F-800DCF3BECC2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436314E-AEC8-4EE2-BDAC-DF969C34F01A}">
      <dgm:prSet phldrT="[Текст]"/>
      <dgm:spPr/>
      <dgm:t>
        <a:bodyPr/>
        <a:lstStyle/>
        <a:p>
          <a:r>
            <a:rPr lang="ru-RU" dirty="0" smtClean="0"/>
            <a:t>1). </a:t>
          </a:r>
          <a:r>
            <a:rPr lang="ru-RU" dirty="0" err="1" smtClean="0"/>
            <a:t>Запишіть</a:t>
          </a:r>
          <a:r>
            <a:rPr lang="ru-RU" dirty="0" smtClean="0"/>
            <a:t> цифру 8.</a:t>
          </a:r>
          <a:endParaRPr lang="ru-RU" dirty="0"/>
        </a:p>
      </dgm:t>
    </dgm:pt>
    <dgm:pt modelId="{B187A28C-688E-493D-8E42-6F91AF92CF62}" type="parTrans" cxnId="{ED2FE667-D77D-40F7-8317-708FA6CBA796}">
      <dgm:prSet/>
      <dgm:spPr/>
      <dgm:t>
        <a:bodyPr/>
        <a:lstStyle/>
        <a:p>
          <a:endParaRPr lang="ru-RU"/>
        </a:p>
      </dgm:t>
    </dgm:pt>
    <dgm:pt modelId="{F66039C2-7E04-44A1-9306-6DC18B8B1C06}" type="sibTrans" cxnId="{ED2FE667-D77D-40F7-8317-708FA6CBA796}">
      <dgm:prSet/>
      <dgm:spPr/>
      <dgm:t>
        <a:bodyPr/>
        <a:lstStyle/>
        <a:p>
          <a:endParaRPr lang="ru-RU"/>
        </a:p>
      </dgm:t>
    </dgm:pt>
    <dgm:pt modelId="{9989302D-B4EC-490E-AB95-7BA76B7407B2}">
      <dgm:prSet/>
      <dgm:spPr/>
      <dgm:t>
        <a:bodyPr/>
        <a:lstStyle/>
        <a:p>
          <a:r>
            <a:rPr lang="ru-RU" dirty="0" smtClean="0"/>
            <a:t>2). </a:t>
          </a:r>
          <a:r>
            <a:rPr lang="ru-RU" dirty="0" err="1" smtClean="0"/>
            <a:t>Запишіть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5.</a:t>
          </a:r>
          <a:endParaRPr lang="ru-RU" dirty="0"/>
        </a:p>
      </dgm:t>
    </dgm:pt>
    <dgm:pt modelId="{D98A19BC-07A3-41C0-A416-4CEF157CD9D6}" type="parTrans" cxnId="{76567694-7835-48DE-A261-DC419F2241BB}">
      <dgm:prSet/>
      <dgm:spPr/>
      <dgm:t>
        <a:bodyPr/>
        <a:lstStyle/>
        <a:p>
          <a:endParaRPr lang="ru-RU"/>
        </a:p>
      </dgm:t>
    </dgm:pt>
    <dgm:pt modelId="{F6B7770B-279E-4CE9-B105-F95AFD67B8EF}" type="sibTrans" cxnId="{76567694-7835-48DE-A261-DC419F2241BB}">
      <dgm:prSet/>
      <dgm:spPr/>
      <dgm:t>
        <a:bodyPr/>
        <a:lstStyle/>
        <a:p>
          <a:endParaRPr lang="ru-RU"/>
        </a:p>
      </dgm:t>
    </dgm:pt>
    <dgm:pt modelId="{C628F889-7434-4E6F-86D3-777ACC858DFD}">
      <dgm:prSet/>
      <dgm:spPr/>
      <dgm:t>
        <a:bodyPr/>
        <a:lstStyle/>
        <a:p>
          <a:r>
            <a:rPr lang="ru-RU" dirty="0" smtClean="0"/>
            <a:t>3). </a:t>
          </a:r>
          <a:r>
            <a:rPr lang="ru-RU" dirty="0" err="1" smtClean="0"/>
            <a:t>Запишіть</a:t>
          </a:r>
          <a:r>
            <a:rPr lang="ru-RU" dirty="0" smtClean="0"/>
            <a:t> </a:t>
          </a:r>
          <a:r>
            <a:rPr lang="ru-RU" dirty="0" err="1" smtClean="0"/>
            <a:t>попереднє</a:t>
          </a:r>
          <a:r>
            <a:rPr lang="ru-RU" dirty="0" smtClean="0"/>
            <a:t> число до числа 9.</a:t>
          </a:r>
          <a:endParaRPr lang="ru-RU" dirty="0"/>
        </a:p>
      </dgm:t>
    </dgm:pt>
    <dgm:pt modelId="{254C0E83-01E8-457E-AE7E-A00279B4EB15}" type="parTrans" cxnId="{1BAF9CDE-F70C-405A-B2D6-57A1C7C7D869}">
      <dgm:prSet/>
      <dgm:spPr/>
      <dgm:t>
        <a:bodyPr/>
        <a:lstStyle/>
        <a:p>
          <a:endParaRPr lang="ru-RU"/>
        </a:p>
      </dgm:t>
    </dgm:pt>
    <dgm:pt modelId="{8E10B006-2E6B-4C07-8EC2-23F2FF9296E2}" type="sibTrans" cxnId="{1BAF9CDE-F70C-405A-B2D6-57A1C7C7D869}">
      <dgm:prSet/>
      <dgm:spPr/>
      <dgm:t>
        <a:bodyPr/>
        <a:lstStyle/>
        <a:p>
          <a:endParaRPr lang="ru-RU"/>
        </a:p>
      </dgm:t>
    </dgm:pt>
    <dgm:pt modelId="{3A09716D-26BB-47C2-AD20-E463ED9B21DC}">
      <dgm:prSet/>
      <dgm:spPr/>
      <dgm:t>
        <a:bodyPr/>
        <a:lstStyle/>
        <a:p>
          <a:r>
            <a:rPr lang="ru-RU" dirty="0" smtClean="0"/>
            <a:t>4). </a:t>
          </a:r>
          <a:r>
            <a:rPr lang="ru-RU" dirty="0" err="1" smtClean="0"/>
            <a:t>Запишіть</a:t>
          </a:r>
          <a:r>
            <a:rPr lang="ru-RU" dirty="0" smtClean="0"/>
            <a:t> </a:t>
          </a:r>
          <a:r>
            <a:rPr lang="ru-RU" dirty="0" err="1" smtClean="0"/>
            <a:t>наступне</a:t>
          </a:r>
          <a:r>
            <a:rPr lang="ru-RU" dirty="0" smtClean="0"/>
            <a:t> число до числа 7.</a:t>
          </a:r>
          <a:endParaRPr lang="ru-RU" dirty="0"/>
        </a:p>
      </dgm:t>
    </dgm:pt>
    <dgm:pt modelId="{D562D069-1B9E-4B8C-91D1-18209BFBA4B8}" type="parTrans" cxnId="{8AE4AB5C-B520-4FA4-9332-0799944944AE}">
      <dgm:prSet/>
      <dgm:spPr/>
      <dgm:t>
        <a:bodyPr/>
        <a:lstStyle/>
        <a:p>
          <a:endParaRPr lang="ru-RU"/>
        </a:p>
      </dgm:t>
    </dgm:pt>
    <dgm:pt modelId="{798704BE-E89E-41E1-AE67-18739B8E2687}" type="sibTrans" cxnId="{8AE4AB5C-B520-4FA4-9332-0799944944AE}">
      <dgm:prSet/>
      <dgm:spPr/>
      <dgm:t>
        <a:bodyPr/>
        <a:lstStyle/>
        <a:p>
          <a:endParaRPr lang="ru-RU"/>
        </a:p>
      </dgm:t>
    </dgm:pt>
    <dgm:pt modelId="{D3581195-5F48-411E-BACF-759BEE899A78}">
      <dgm:prSet/>
      <dgm:spPr/>
      <dgm:t>
        <a:bodyPr/>
        <a:lstStyle/>
        <a:p>
          <a:r>
            <a:rPr lang="ru-RU" dirty="0" smtClean="0"/>
            <a:t>5). </a:t>
          </a:r>
          <a:r>
            <a:rPr lang="ru-RU" dirty="0" err="1" smtClean="0"/>
            <a:t>Запишіть</a:t>
          </a:r>
          <a:r>
            <a:rPr lang="ru-RU" dirty="0" smtClean="0"/>
            <a:t> цифрою, </a:t>
          </a:r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сторін</a:t>
          </a:r>
          <a:r>
            <a:rPr lang="ru-RU" dirty="0" smtClean="0"/>
            <a:t> у </a:t>
          </a:r>
          <a:r>
            <a:rPr lang="ru-RU" dirty="0" err="1" smtClean="0"/>
            <a:t>чотирикутника</a:t>
          </a:r>
          <a:r>
            <a:rPr lang="ru-RU" dirty="0" smtClean="0"/>
            <a:t>.</a:t>
          </a:r>
          <a:endParaRPr lang="ru-RU" dirty="0"/>
        </a:p>
      </dgm:t>
    </dgm:pt>
    <dgm:pt modelId="{FA73F4CF-1FB0-4C02-9CA8-0FEE3B46FB25}" type="parTrans" cxnId="{3F26CABE-67EF-4E02-8468-530CAEBA1D3D}">
      <dgm:prSet/>
      <dgm:spPr/>
      <dgm:t>
        <a:bodyPr/>
        <a:lstStyle/>
        <a:p>
          <a:endParaRPr lang="ru-RU"/>
        </a:p>
      </dgm:t>
    </dgm:pt>
    <dgm:pt modelId="{14AC1DFE-49F7-4573-88B0-119F1B22E826}" type="sibTrans" cxnId="{3F26CABE-67EF-4E02-8468-530CAEBA1D3D}">
      <dgm:prSet/>
      <dgm:spPr/>
      <dgm:t>
        <a:bodyPr/>
        <a:lstStyle/>
        <a:p>
          <a:endParaRPr lang="ru-RU"/>
        </a:p>
      </dgm:t>
    </dgm:pt>
    <dgm:pt modelId="{6D48731A-6FE1-4780-83DD-04E7DC78B879}" type="pres">
      <dgm:prSet presAssocID="{BB558189-F43E-4B7C-8C7F-800DCF3BECC2}" presName="linear" presStyleCnt="0">
        <dgm:presLayoutVars>
          <dgm:animLvl val="lvl"/>
          <dgm:resizeHandles val="exact"/>
        </dgm:presLayoutVars>
      </dgm:prSet>
      <dgm:spPr/>
    </dgm:pt>
    <dgm:pt modelId="{9FDFCCA5-1FEE-464E-9B07-C92F9883004B}" type="pres">
      <dgm:prSet presAssocID="{9436314E-AEC8-4EE2-BDAC-DF969C34F01A}" presName="parentText" presStyleLbl="node1" presStyleIdx="0" presStyleCnt="5" custScaleY="14128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04776E-5FBF-4F3C-95F6-56BBFF12A13A}" type="pres">
      <dgm:prSet presAssocID="{F66039C2-7E04-44A1-9306-6DC18B8B1C06}" presName="spacer" presStyleCnt="0"/>
      <dgm:spPr/>
    </dgm:pt>
    <dgm:pt modelId="{FA106BDD-1B4D-4627-B0FA-9652C2BF3962}" type="pres">
      <dgm:prSet presAssocID="{9989302D-B4EC-490E-AB95-7BA76B7407B2}" presName="parentText" presStyleLbl="node1" presStyleIdx="1" presStyleCnt="5" custScaleY="141288">
        <dgm:presLayoutVars>
          <dgm:chMax val="0"/>
          <dgm:bulletEnabled val="1"/>
        </dgm:presLayoutVars>
      </dgm:prSet>
      <dgm:spPr/>
    </dgm:pt>
    <dgm:pt modelId="{6AF402E1-6348-4A4A-B3BA-2C32BA6536FF}" type="pres">
      <dgm:prSet presAssocID="{F6B7770B-279E-4CE9-B105-F95AFD67B8EF}" presName="spacer" presStyleCnt="0"/>
      <dgm:spPr/>
    </dgm:pt>
    <dgm:pt modelId="{0C700726-8AD2-4585-84E2-2D8FE5602296}" type="pres">
      <dgm:prSet presAssocID="{C628F889-7434-4E6F-86D3-777ACC858DFD}" presName="parentText" presStyleLbl="node1" presStyleIdx="2" presStyleCnt="5" custScaleY="14128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EFC154-95AA-4E31-85B4-730B4FB25814}" type="pres">
      <dgm:prSet presAssocID="{8E10B006-2E6B-4C07-8EC2-23F2FF9296E2}" presName="spacer" presStyleCnt="0"/>
      <dgm:spPr/>
    </dgm:pt>
    <dgm:pt modelId="{44CDC483-4AB1-4CEA-A415-FC8F1B62A0F6}" type="pres">
      <dgm:prSet presAssocID="{3A09716D-26BB-47C2-AD20-E463ED9B21DC}" presName="parentText" presStyleLbl="node1" presStyleIdx="3" presStyleCnt="5" custScaleY="141288">
        <dgm:presLayoutVars>
          <dgm:chMax val="0"/>
          <dgm:bulletEnabled val="1"/>
        </dgm:presLayoutVars>
      </dgm:prSet>
      <dgm:spPr/>
    </dgm:pt>
    <dgm:pt modelId="{FE417B0F-EF47-476F-9F78-2B73CC25315A}" type="pres">
      <dgm:prSet presAssocID="{798704BE-E89E-41E1-AE67-18739B8E2687}" presName="spacer" presStyleCnt="0"/>
      <dgm:spPr/>
    </dgm:pt>
    <dgm:pt modelId="{B2019198-86EB-41B8-ADA9-DE048B9D555B}" type="pres">
      <dgm:prSet presAssocID="{D3581195-5F48-411E-BACF-759BEE899A78}" presName="parentText" presStyleLbl="node1" presStyleIdx="4" presStyleCnt="5" custScaleY="141288">
        <dgm:presLayoutVars>
          <dgm:chMax val="0"/>
          <dgm:bulletEnabled val="1"/>
        </dgm:presLayoutVars>
      </dgm:prSet>
      <dgm:spPr/>
    </dgm:pt>
  </dgm:ptLst>
  <dgm:cxnLst>
    <dgm:cxn modelId="{76567694-7835-48DE-A261-DC419F2241BB}" srcId="{BB558189-F43E-4B7C-8C7F-800DCF3BECC2}" destId="{9989302D-B4EC-490E-AB95-7BA76B7407B2}" srcOrd="1" destOrd="0" parTransId="{D98A19BC-07A3-41C0-A416-4CEF157CD9D6}" sibTransId="{F6B7770B-279E-4CE9-B105-F95AFD67B8EF}"/>
    <dgm:cxn modelId="{26C2F899-8765-4A7F-B435-A8C5BF4B6B11}" type="presOf" srcId="{BB558189-F43E-4B7C-8C7F-800DCF3BECC2}" destId="{6D48731A-6FE1-4780-83DD-04E7DC78B879}" srcOrd="0" destOrd="0" presId="urn:microsoft.com/office/officeart/2005/8/layout/vList2"/>
    <dgm:cxn modelId="{4C109BD3-A861-4B8E-AECC-E6CAEC8796E9}" type="presOf" srcId="{D3581195-5F48-411E-BACF-759BEE899A78}" destId="{B2019198-86EB-41B8-ADA9-DE048B9D555B}" srcOrd="0" destOrd="0" presId="urn:microsoft.com/office/officeart/2005/8/layout/vList2"/>
    <dgm:cxn modelId="{696E3E8D-13E3-4F54-AFC9-C83E4944197D}" type="presOf" srcId="{3A09716D-26BB-47C2-AD20-E463ED9B21DC}" destId="{44CDC483-4AB1-4CEA-A415-FC8F1B62A0F6}" srcOrd="0" destOrd="0" presId="urn:microsoft.com/office/officeart/2005/8/layout/vList2"/>
    <dgm:cxn modelId="{1BAF9CDE-F70C-405A-B2D6-57A1C7C7D869}" srcId="{BB558189-F43E-4B7C-8C7F-800DCF3BECC2}" destId="{C628F889-7434-4E6F-86D3-777ACC858DFD}" srcOrd="2" destOrd="0" parTransId="{254C0E83-01E8-457E-AE7E-A00279B4EB15}" sibTransId="{8E10B006-2E6B-4C07-8EC2-23F2FF9296E2}"/>
    <dgm:cxn modelId="{B67EDE1F-F9A3-48C5-A8A3-C43EE09A5734}" type="presOf" srcId="{9989302D-B4EC-490E-AB95-7BA76B7407B2}" destId="{FA106BDD-1B4D-4627-B0FA-9652C2BF3962}" srcOrd="0" destOrd="0" presId="urn:microsoft.com/office/officeart/2005/8/layout/vList2"/>
    <dgm:cxn modelId="{E7FC89E8-5119-4F14-99EA-8A7FC361FF75}" type="presOf" srcId="{9436314E-AEC8-4EE2-BDAC-DF969C34F01A}" destId="{9FDFCCA5-1FEE-464E-9B07-C92F9883004B}" srcOrd="0" destOrd="0" presId="urn:microsoft.com/office/officeart/2005/8/layout/vList2"/>
    <dgm:cxn modelId="{EFB7F76A-6CFD-4F1A-BE8D-7E06DF26F1B4}" type="presOf" srcId="{C628F889-7434-4E6F-86D3-777ACC858DFD}" destId="{0C700726-8AD2-4585-84E2-2D8FE5602296}" srcOrd="0" destOrd="0" presId="urn:microsoft.com/office/officeart/2005/8/layout/vList2"/>
    <dgm:cxn modelId="{8AE4AB5C-B520-4FA4-9332-0799944944AE}" srcId="{BB558189-F43E-4B7C-8C7F-800DCF3BECC2}" destId="{3A09716D-26BB-47C2-AD20-E463ED9B21DC}" srcOrd="3" destOrd="0" parTransId="{D562D069-1B9E-4B8C-91D1-18209BFBA4B8}" sibTransId="{798704BE-E89E-41E1-AE67-18739B8E2687}"/>
    <dgm:cxn modelId="{3F26CABE-67EF-4E02-8468-530CAEBA1D3D}" srcId="{BB558189-F43E-4B7C-8C7F-800DCF3BECC2}" destId="{D3581195-5F48-411E-BACF-759BEE899A78}" srcOrd="4" destOrd="0" parTransId="{FA73F4CF-1FB0-4C02-9CA8-0FEE3B46FB25}" sibTransId="{14AC1DFE-49F7-4573-88B0-119F1B22E826}"/>
    <dgm:cxn modelId="{ED2FE667-D77D-40F7-8317-708FA6CBA796}" srcId="{BB558189-F43E-4B7C-8C7F-800DCF3BECC2}" destId="{9436314E-AEC8-4EE2-BDAC-DF969C34F01A}" srcOrd="0" destOrd="0" parTransId="{B187A28C-688E-493D-8E42-6F91AF92CF62}" sibTransId="{F66039C2-7E04-44A1-9306-6DC18B8B1C06}"/>
    <dgm:cxn modelId="{F4E6C6A4-70CA-4B90-B3EE-B00A4AF9A17E}" type="presParOf" srcId="{6D48731A-6FE1-4780-83DD-04E7DC78B879}" destId="{9FDFCCA5-1FEE-464E-9B07-C92F9883004B}" srcOrd="0" destOrd="0" presId="urn:microsoft.com/office/officeart/2005/8/layout/vList2"/>
    <dgm:cxn modelId="{2E81F820-1E54-4465-8F64-680A73A81CAC}" type="presParOf" srcId="{6D48731A-6FE1-4780-83DD-04E7DC78B879}" destId="{0204776E-5FBF-4F3C-95F6-56BBFF12A13A}" srcOrd="1" destOrd="0" presId="urn:microsoft.com/office/officeart/2005/8/layout/vList2"/>
    <dgm:cxn modelId="{6F510BEE-846A-45F5-B5DC-C3467AC0B0DB}" type="presParOf" srcId="{6D48731A-6FE1-4780-83DD-04E7DC78B879}" destId="{FA106BDD-1B4D-4627-B0FA-9652C2BF3962}" srcOrd="2" destOrd="0" presId="urn:microsoft.com/office/officeart/2005/8/layout/vList2"/>
    <dgm:cxn modelId="{0F43C77B-3547-4D9B-9559-25777EA2F241}" type="presParOf" srcId="{6D48731A-6FE1-4780-83DD-04E7DC78B879}" destId="{6AF402E1-6348-4A4A-B3BA-2C32BA6536FF}" srcOrd="3" destOrd="0" presId="urn:microsoft.com/office/officeart/2005/8/layout/vList2"/>
    <dgm:cxn modelId="{E09B8504-7D00-47B9-A081-EF35048DB567}" type="presParOf" srcId="{6D48731A-6FE1-4780-83DD-04E7DC78B879}" destId="{0C700726-8AD2-4585-84E2-2D8FE5602296}" srcOrd="4" destOrd="0" presId="urn:microsoft.com/office/officeart/2005/8/layout/vList2"/>
    <dgm:cxn modelId="{E1F7DDEC-8F92-4F08-B9A5-F7A0B78579B8}" type="presParOf" srcId="{6D48731A-6FE1-4780-83DD-04E7DC78B879}" destId="{19EFC154-95AA-4E31-85B4-730B4FB25814}" srcOrd="5" destOrd="0" presId="urn:microsoft.com/office/officeart/2005/8/layout/vList2"/>
    <dgm:cxn modelId="{01511104-5F05-4FC1-8637-B0FA42B3CC34}" type="presParOf" srcId="{6D48731A-6FE1-4780-83DD-04E7DC78B879}" destId="{44CDC483-4AB1-4CEA-A415-FC8F1B62A0F6}" srcOrd="6" destOrd="0" presId="urn:microsoft.com/office/officeart/2005/8/layout/vList2"/>
    <dgm:cxn modelId="{03922F43-AF52-4E85-99AA-D8C6A87012AE}" type="presParOf" srcId="{6D48731A-6FE1-4780-83DD-04E7DC78B879}" destId="{FE417B0F-EF47-476F-9F78-2B73CC25315A}" srcOrd="7" destOrd="0" presId="urn:microsoft.com/office/officeart/2005/8/layout/vList2"/>
    <dgm:cxn modelId="{13C50B54-23A5-4195-BA0A-EAC6E18DCF0E}" type="presParOf" srcId="{6D48731A-6FE1-4780-83DD-04E7DC78B879}" destId="{B2019198-86EB-41B8-ADA9-DE048B9D555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9B074-F8BA-4214-BC51-DA0BDAE3090F}" type="doc">
      <dgm:prSet loTypeId="urn:microsoft.com/office/officeart/2005/8/layout/hProcess7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47C3679E-50AB-406C-A3EF-419FE54431B8}">
      <dgm:prSet phldrT="[Текст]" phldr="1"/>
      <dgm:spPr/>
      <dgm:t>
        <a:bodyPr/>
        <a:lstStyle/>
        <a:p>
          <a:endParaRPr lang="ru-RU"/>
        </a:p>
      </dgm:t>
    </dgm:pt>
    <dgm:pt modelId="{B0EE5DD0-9FBA-4049-91AD-189EABB7786F}" type="parTrans" cxnId="{881D0D41-9492-45D3-8418-E1DB220F6D37}">
      <dgm:prSet/>
      <dgm:spPr/>
      <dgm:t>
        <a:bodyPr/>
        <a:lstStyle/>
        <a:p>
          <a:endParaRPr lang="ru-RU"/>
        </a:p>
      </dgm:t>
    </dgm:pt>
    <dgm:pt modelId="{BD79A078-8186-466A-A797-2356EF379A4A}" type="sibTrans" cxnId="{881D0D41-9492-45D3-8418-E1DB220F6D37}">
      <dgm:prSet/>
      <dgm:spPr/>
      <dgm:t>
        <a:bodyPr/>
        <a:lstStyle/>
        <a:p>
          <a:endParaRPr lang="ru-RU"/>
        </a:p>
      </dgm:t>
    </dgm:pt>
    <dgm:pt modelId="{E30326B5-6971-439C-9C56-729B195E873B}">
      <dgm:prSet phldrT="[Текст]"/>
      <dgm:spPr/>
      <dgm:t>
        <a:bodyPr/>
        <a:lstStyle/>
        <a:p>
          <a:r>
            <a:rPr lang="uk-UA" dirty="0" smtClean="0"/>
            <a:t>1+0=1</a:t>
          </a:r>
          <a:endParaRPr lang="ru-RU" dirty="0"/>
        </a:p>
      </dgm:t>
    </dgm:pt>
    <dgm:pt modelId="{FA35ADB6-F8D3-45D0-BE4C-C0EB962E3131}" type="parTrans" cxnId="{206E0440-EC6D-4E04-84A2-73763A524F48}">
      <dgm:prSet/>
      <dgm:spPr/>
      <dgm:t>
        <a:bodyPr/>
        <a:lstStyle/>
        <a:p>
          <a:endParaRPr lang="ru-RU"/>
        </a:p>
      </dgm:t>
    </dgm:pt>
    <dgm:pt modelId="{A7C63091-DF04-4511-B45B-CDC06BD8B7D4}" type="sibTrans" cxnId="{206E0440-EC6D-4E04-84A2-73763A524F48}">
      <dgm:prSet/>
      <dgm:spPr/>
      <dgm:t>
        <a:bodyPr/>
        <a:lstStyle/>
        <a:p>
          <a:endParaRPr lang="ru-RU"/>
        </a:p>
      </dgm:t>
    </dgm:pt>
    <dgm:pt modelId="{E705D1E9-CD6F-41A0-9C87-81419E7407E7}">
      <dgm:prSet phldrT="[Текст]" phldr="1"/>
      <dgm:spPr/>
      <dgm:t>
        <a:bodyPr/>
        <a:lstStyle/>
        <a:p>
          <a:endParaRPr lang="ru-RU"/>
        </a:p>
      </dgm:t>
    </dgm:pt>
    <dgm:pt modelId="{33D1D3B4-0C9D-4B40-A23B-1FC2172363BA}" type="parTrans" cxnId="{5DCE0758-E646-42EB-B85A-96015F09300C}">
      <dgm:prSet/>
      <dgm:spPr/>
      <dgm:t>
        <a:bodyPr/>
        <a:lstStyle/>
        <a:p>
          <a:endParaRPr lang="ru-RU"/>
        </a:p>
      </dgm:t>
    </dgm:pt>
    <dgm:pt modelId="{E51771EF-AD67-49A4-9C61-EA7C93E5C70E}" type="sibTrans" cxnId="{5DCE0758-E646-42EB-B85A-96015F09300C}">
      <dgm:prSet/>
      <dgm:spPr/>
      <dgm:t>
        <a:bodyPr/>
        <a:lstStyle/>
        <a:p>
          <a:endParaRPr lang="ru-RU"/>
        </a:p>
      </dgm:t>
    </dgm:pt>
    <dgm:pt modelId="{992E3522-DDC2-4DB6-BDC1-FDEB0E132D9F}">
      <dgm:prSet phldrT="[Текст]"/>
      <dgm:spPr/>
      <dgm:t>
        <a:bodyPr/>
        <a:lstStyle/>
        <a:p>
          <a:r>
            <a:rPr lang="uk-UA" dirty="0" smtClean="0"/>
            <a:t>0+1=1</a:t>
          </a:r>
          <a:endParaRPr lang="ru-RU" dirty="0"/>
        </a:p>
      </dgm:t>
    </dgm:pt>
    <dgm:pt modelId="{3EABC74E-1264-4FBC-9844-772515DDBCAF}" type="parTrans" cxnId="{DB8690CC-84DC-4AC5-A743-EBB886CDD73B}">
      <dgm:prSet/>
      <dgm:spPr/>
      <dgm:t>
        <a:bodyPr/>
        <a:lstStyle/>
        <a:p>
          <a:endParaRPr lang="ru-RU"/>
        </a:p>
      </dgm:t>
    </dgm:pt>
    <dgm:pt modelId="{1A2528F8-DC99-4D6E-99F6-69064EA27E8F}" type="sibTrans" cxnId="{DB8690CC-84DC-4AC5-A743-EBB886CDD73B}">
      <dgm:prSet/>
      <dgm:spPr/>
      <dgm:t>
        <a:bodyPr/>
        <a:lstStyle/>
        <a:p>
          <a:endParaRPr lang="ru-RU"/>
        </a:p>
      </dgm:t>
    </dgm:pt>
    <dgm:pt modelId="{EA440796-A0ED-4F5A-B2A6-40A165235373}">
      <dgm:prSet phldrT="[Текст]" phldr="1"/>
      <dgm:spPr/>
      <dgm:t>
        <a:bodyPr/>
        <a:lstStyle/>
        <a:p>
          <a:endParaRPr lang="ru-RU"/>
        </a:p>
      </dgm:t>
    </dgm:pt>
    <dgm:pt modelId="{AD90752F-9A2F-4CF7-ACDA-D6AC6F8AB996}" type="parTrans" cxnId="{7EA52D3E-8F23-4DC2-9990-07AE45331E55}">
      <dgm:prSet/>
      <dgm:spPr/>
      <dgm:t>
        <a:bodyPr/>
        <a:lstStyle/>
        <a:p>
          <a:endParaRPr lang="ru-RU"/>
        </a:p>
      </dgm:t>
    </dgm:pt>
    <dgm:pt modelId="{64D18BFB-CB2B-48DB-9F36-EA4BFE278600}" type="sibTrans" cxnId="{7EA52D3E-8F23-4DC2-9990-07AE45331E55}">
      <dgm:prSet/>
      <dgm:spPr/>
      <dgm:t>
        <a:bodyPr/>
        <a:lstStyle/>
        <a:p>
          <a:endParaRPr lang="ru-RU"/>
        </a:p>
      </dgm:t>
    </dgm:pt>
    <dgm:pt modelId="{07C030C7-4C13-438C-8545-FF5D9EB0D8D1}">
      <dgm:prSet phldrT="[Текст]"/>
      <dgm:spPr/>
      <dgm:t>
        <a:bodyPr/>
        <a:lstStyle/>
        <a:p>
          <a:r>
            <a:rPr lang="uk-UA" dirty="0" smtClean="0"/>
            <a:t>3-0=3</a:t>
          </a:r>
          <a:endParaRPr lang="ru-RU" dirty="0"/>
        </a:p>
      </dgm:t>
    </dgm:pt>
    <dgm:pt modelId="{E57A145C-290A-41F8-9291-2ACED7199B50}" type="parTrans" cxnId="{D2E583B6-3BA3-4957-87C5-F1B9E8568320}">
      <dgm:prSet/>
      <dgm:spPr/>
      <dgm:t>
        <a:bodyPr/>
        <a:lstStyle/>
        <a:p>
          <a:endParaRPr lang="ru-RU"/>
        </a:p>
      </dgm:t>
    </dgm:pt>
    <dgm:pt modelId="{996ADA16-B2E9-486F-BB3A-CD28BF226BB1}" type="sibTrans" cxnId="{D2E583B6-3BA3-4957-87C5-F1B9E8568320}">
      <dgm:prSet/>
      <dgm:spPr/>
      <dgm:t>
        <a:bodyPr/>
        <a:lstStyle/>
        <a:p>
          <a:endParaRPr lang="ru-RU"/>
        </a:p>
      </dgm:t>
    </dgm:pt>
    <dgm:pt modelId="{2DF1D0C3-2CD2-43BC-8811-C47E454C33BC}">
      <dgm:prSet phldrT="[Текст]"/>
      <dgm:spPr/>
      <dgm:t>
        <a:bodyPr/>
        <a:lstStyle/>
        <a:p>
          <a:r>
            <a:rPr lang="uk-UA" dirty="0" smtClean="0"/>
            <a:t>2-2=0</a:t>
          </a:r>
          <a:endParaRPr lang="ru-RU" dirty="0"/>
        </a:p>
      </dgm:t>
    </dgm:pt>
    <dgm:pt modelId="{B339C9BB-7233-4CEC-B84D-3EF34087DF88}" type="parTrans" cxnId="{8E623808-6A65-4492-8461-7687D0CF63CD}">
      <dgm:prSet/>
      <dgm:spPr/>
      <dgm:t>
        <a:bodyPr/>
        <a:lstStyle/>
        <a:p>
          <a:endParaRPr lang="ru-RU"/>
        </a:p>
      </dgm:t>
    </dgm:pt>
    <dgm:pt modelId="{923C70C3-3410-4C0E-9D4B-958ED5D1397F}" type="sibTrans" cxnId="{8E623808-6A65-4492-8461-7687D0CF63CD}">
      <dgm:prSet/>
      <dgm:spPr/>
      <dgm:t>
        <a:bodyPr/>
        <a:lstStyle/>
        <a:p>
          <a:endParaRPr lang="ru-RU"/>
        </a:p>
      </dgm:t>
    </dgm:pt>
    <dgm:pt modelId="{3FC28E29-C8C9-469C-B846-4F72145E40F2}">
      <dgm:prSet phldrT="[Текст]"/>
      <dgm:spPr/>
      <dgm:t>
        <a:bodyPr/>
        <a:lstStyle/>
        <a:p>
          <a:endParaRPr lang="ru-RU" dirty="0"/>
        </a:p>
      </dgm:t>
    </dgm:pt>
    <dgm:pt modelId="{CC7ADAA0-3390-4F28-9C22-5B717F26868C}" type="parTrans" cxnId="{1407F937-8CD0-42A7-B0DF-4BEEEF88196A}">
      <dgm:prSet/>
      <dgm:spPr/>
      <dgm:t>
        <a:bodyPr/>
        <a:lstStyle/>
        <a:p>
          <a:endParaRPr lang="ru-RU"/>
        </a:p>
      </dgm:t>
    </dgm:pt>
    <dgm:pt modelId="{5E62357E-561F-4EF8-AF2E-3AB5CC7C0B85}" type="sibTrans" cxnId="{1407F937-8CD0-42A7-B0DF-4BEEEF88196A}">
      <dgm:prSet/>
      <dgm:spPr/>
      <dgm:t>
        <a:bodyPr/>
        <a:lstStyle/>
        <a:p>
          <a:endParaRPr lang="ru-RU"/>
        </a:p>
      </dgm:t>
    </dgm:pt>
    <dgm:pt modelId="{369714D6-FAD9-4106-885C-29D663A217F2}" type="pres">
      <dgm:prSet presAssocID="{3949B074-F8BA-4214-BC51-DA0BDAE3090F}" presName="Name0" presStyleCnt="0">
        <dgm:presLayoutVars>
          <dgm:dir/>
          <dgm:animLvl val="lvl"/>
          <dgm:resizeHandles val="exact"/>
        </dgm:presLayoutVars>
      </dgm:prSet>
      <dgm:spPr/>
    </dgm:pt>
    <dgm:pt modelId="{099ACE2F-BF07-4B06-B3E9-C4F1B47AF403}" type="pres">
      <dgm:prSet presAssocID="{47C3679E-50AB-406C-A3EF-419FE54431B8}" presName="compositeNode" presStyleCnt="0">
        <dgm:presLayoutVars>
          <dgm:bulletEnabled val="1"/>
        </dgm:presLayoutVars>
      </dgm:prSet>
      <dgm:spPr/>
    </dgm:pt>
    <dgm:pt modelId="{017E5143-79D1-4B11-B016-C869F27ECBF3}" type="pres">
      <dgm:prSet presAssocID="{47C3679E-50AB-406C-A3EF-419FE54431B8}" presName="bgRect" presStyleLbl="node1" presStyleIdx="0" presStyleCnt="4"/>
      <dgm:spPr/>
    </dgm:pt>
    <dgm:pt modelId="{0951AF95-ABC3-4A6A-9A4F-F0156600BC06}" type="pres">
      <dgm:prSet presAssocID="{47C3679E-50AB-406C-A3EF-419FE54431B8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852F5ABD-76B4-4931-B587-18F5D38E94E7}" type="pres">
      <dgm:prSet presAssocID="{47C3679E-50AB-406C-A3EF-419FE54431B8}" presName="childNode" presStyleLbl="node1" presStyleIdx="0" presStyleCnt="4">
        <dgm:presLayoutVars>
          <dgm:bulletEnabled val="1"/>
        </dgm:presLayoutVars>
      </dgm:prSet>
      <dgm:spPr/>
    </dgm:pt>
    <dgm:pt modelId="{6BAB56C6-FF8C-4A5E-92B8-B7FFB09BA33F}" type="pres">
      <dgm:prSet presAssocID="{BD79A078-8186-466A-A797-2356EF379A4A}" presName="hSp" presStyleCnt="0"/>
      <dgm:spPr/>
    </dgm:pt>
    <dgm:pt modelId="{BDD4ED80-959B-4A1D-9FD3-FF113C2B1D10}" type="pres">
      <dgm:prSet presAssocID="{BD79A078-8186-466A-A797-2356EF379A4A}" presName="vProcSp" presStyleCnt="0"/>
      <dgm:spPr/>
    </dgm:pt>
    <dgm:pt modelId="{CAE8C180-80AA-42EF-BE3D-0354E856A88F}" type="pres">
      <dgm:prSet presAssocID="{BD79A078-8186-466A-A797-2356EF379A4A}" presName="vSp1" presStyleCnt="0"/>
      <dgm:spPr/>
    </dgm:pt>
    <dgm:pt modelId="{CBA60576-E33F-4B6F-A5CF-0BDC3B298D2D}" type="pres">
      <dgm:prSet presAssocID="{BD79A078-8186-466A-A797-2356EF379A4A}" presName="simulatedConn" presStyleLbl="solidFgAcc1" presStyleIdx="0" presStyleCnt="3"/>
      <dgm:spPr/>
    </dgm:pt>
    <dgm:pt modelId="{556543B0-6A16-4E66-A93D-421B28D94FEA}" type="pres">
      <dgm:prSet presAssocID="{BD79A078-8186-466A-A797-2356EF379A4A}" presName="vSp2" presStyleCnt="0"/>
      <dgm:spPr/>
    </dgm:pt>
    <dgm:pt modelId="{7341F439-2397-4354-A371-AE1FEA577772}" type="pres">
      <dgm:prSet presAssocID="{BD79A078-8186-466A-A797-2356EF379A4A}" presName="sibTrans" presStyleCnt="0"/>
      <dgm:spPr/>
    </dgm:pt>
    <dgm:pt modelId="{3AB9A435-55C5-4A53-A834-BD37B39D14B2}" type="pres">
      <dgm:prSet presAssocID="{E705D1E9-CD6F-41A0-9C87-81419E7407E7}" presName="compositeNode" presStyleCnt="0">
        <dgm:presLayoutVars>
          <dgm:bulletEnabled val="1"/>
        </dgm:presLayoutVars>
      </dgm:prSet>
      <dgm:spPr/>
    </dgm:pt>
    <dgm:pt modelId="{B63789EC-9E11-4790-99E3-832A0DF2065A}" type="pres">
      <dgm:prSet presAssocID="{E705D1E9-CD6F-41A0-9C87-81419E7407E7}" presName="bgRect" presStyleLbl="node1" presStyleIdx="1" presStyleCnt="4"/>
      <dgm:spPr/>
    </dgm:pt>
    <dgm:pt modelId="{98F8F2B8-2357-48F2-8537-933947863F29}" type="pres">
      <dgm:prSet presAssocID="{E705D1E9-CD6F-41A0-9C87-81419E7407E7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BFCB51E3-23D4-475B-86DD-6C9EA35AE6E4}" type="pres">
      <dgm:prSet presAssocID="{E705D1E9-CD6F-41A0-9C87-81419E7407E7}" presName="childNode" presStyleLbl="node1" presStyleIdx="1" presStyleCnt="4">
        <dgm:presLayoutVars>
          <dgm:bulletEnabled val="1"/>
        </dgm:presLayoutVars>
      </dgm:prSet>
      <dgm:spPr/>
    </dgm:pt>
    <dgm:pt modelId="{4FBE4823-7661-457F-B3D7-A2DACD3D5386}" type="pres">
      <dgm:prSet presAssocID="{E51771EF-AD67-49A4-9C61-EA7C93E5C70E}" presName="hSp" presStyleCnt="0"/>
      <dgm:spPr/>
    </dgm:pt>
    <dgm:pt modelId="{695821EA-B31E-49AA-8937-3884EC8A6462}" type="pres">
      <dgm:prSet presAssocID="{E51771EF-AD67-49A4-9C61-EA7C93E5C70E}" presName="vProcSp" presStyleCnt="0"/>
      <dgm:spPr/>
    </dgm:pt>
    <dgm:pt modelId="{0BD8ECB9-1F1E-48CF-903C-EE727A6D6B19}" type="pres">
      <dgm:prSet presAssocID="{E51771EF-AD67-49A4-9C61-EA7C93E5C70E}" presName="vSp1" presStyleCnt="0"/>
      <dgm:spPr/>
    </dgm:pt>
    <dgm:pt modelId="{196F8CC8-BB62-4E59-93F4-4F3FD78600DB}" type="pres">
      <dgm:prSet presAssocID="{E51771EF-AD67-49A4-9C61-EA7C93E5C70E}" presName="simulatedConn" presStyleLbl="solidFgAcc1" presStyleIdx="1" presStyleCnt="3"/>
      <dgm:spPr/>
    </dgm:pt>
    <dgm:pt modelId="{4B1B2975-85E2-4DE0-9348-F5D45C630C17}" type="pres">
      <dgm:prSet presAssocID="{E51771EF-AD67-49A4-9C61-EA7C93E5C70E}" presName="vSp2" presStyleCnt="0"/>
      <dgm:spPr/>
    </dgm:pt>
    <dgm:pt modelId="{1FE9CFB6-0754-4CE7-B8BF-A227A976222F}" type="pres">
      <dgm:prSet presAssocID="{E51771EF-AD67-49A4-9C61-EA7C93E5C70E}" presName="sibTrans" presStyleCnt="0"/>
      <dgm:spPr/>
    </dgm:pt>
    <dgm:pt modelId="{AEEB19A7-7E23-4AC4-8CDF-313F170D02A2}" type="pres">
      <dgm:prSet presAssocID="{EA440796-A0ED-4F5A-B2A6-40A165235373}" presName="compositeNode" presStyleCnt="0">
        <dgm:presLayoutVars>
          <dgm:bulletEnabled val="1"/>
        </dgm:presLayoutVars>
      </dgm:prSet>
      <dgm:spPr/>
    </dgm:pt>
    <dgm:pt modelId="{339DD7FE-3F9A-4683-A890-3D45C4A5565A}" type="pres">
      <dgm:prSet presAssocID="{EA440796-A0ED-4F5A-B2A6-40A165235373}" presName="bgRect" presStyleLbl="node1" presStyleIdx="2" presStyleCnt="4"/>
      <dgm:spPr/>
    </dgm:pt>
    <dgm:pt modelId="{387EF361-A0AC-4DD8-A513-4575A77153F3}" type="pres">
      <dgm:prSet presAssocID="{EA440796-A0ED-4F5A-B2A6-40A165235373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6C3BB0D-03D0-4D01-85F3-FC272446DBBE}" type="pres">
      <dgm:prSet presAssocID="{EA440796-A0ED-4F5A-B2A6-40A16523537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FD21AF-EF2C-4B91-A6E4-A228F020D202}" type="pres">
      <dgm:prSet presAssocID="{64D18BFB-CB2B-48DB-9F36-EA4BFE278600}" presName="hSp" presStyleCnt="0"/>
      <dgm:spPr/>
    </dgm:pt>
    <dgm:pt modelId="{738D772D-7B36-4657-944B-2B3B1A0D9BF5}" type="pres">
      <dgm:prSet presAssocID="{64D18BFB-CB2B-48DB-9F36-EA4BFE278600}" presName="vProcSp" presStyleCnt="0"/>
      <dgm:spPr/>
    </dgm:pt>
    <dgm:pt modelId="{ED531283-19A1-48DF-A58F-C52405829C42}" type="pres">
      <dgm:prSet presAssocID="{64D18BFB-CB2B-48DB-9F36-EA4BFE278600}" presName="vSp1" presStyleCnt="0"/>
      <dgm:spPr/>
    </dgm:pt>
    <dgm:pt modelId="{2F67BFBD-201A-436E-8510-C2A8DB018984}" type="pres">
      <dgm:prSet presAssocID="{64D18BFB-CB2B-48DB-9F36-EA4BFE278600}" presName="simulatedConn" presStyleLbl="solidFgAcc1" presStyleIdx="2" presStyleCnt="3"/>
      <dgm:spPr/>
    </dgm:pt>
    <dgm:pt modelId="{9FFDB8BA-03C5-49E2-A720-DE8476F69073}" type="pres">
      <dgm:prSet presAssocID="{64D18BFB-CB2B-48DB-9F36-EA4BFE278600}" presName="vSp2" presStyleCnt="0"/>
      <dgm:spPr/>
    </dgm:pt>
    <dgm:pt modelId="{5FA7C42C-A5BB-4855-8F0F-3980FCE07844}" type="pres">
      <dgm:prSet presAssocID="{64D18BFB-CB2B-48DB-9F36-EA4BFE278600}" presName="sibTrans" presStyleCnt="0"/>
      <dgm:spPr/>
    </dgm:pt>
    <dgm:pt modelId="{A7F97DAA-028C-40DF-9B9D-7D1C8D08A9CA}" type="pres">
      <dgm:prSet presAssocID="{3FC28E29-C8C9-469C-B846-4F72145E40F2}" presName="compositeNode" presStyleCnt="0">
        <dgm:presLayoutVars>
          <dgm:bulletEnabled val="1"/>
        </dgm:presLayoutVars>
      </dgm:prSet>
      <dgm:spPr/>
    </dgm:pt>
    <dgm:pt modelId="{41FEF389-1CD9-4D8E-8F1D-D82EB9AF90E3}" type="pres">
      <dgm:prSet presAssocID="{3FC28E29-C8C9-469C-B846-4F72145E40F2}" presName="bgRect" presStyleLbl="node1" presStyleIdx="3" presStyleCnt="4"/>
      <dgm:spPr/>
    </dgm:pt>
    <dgm:pt modelId="{E4067985-630F-4AD7-847F-643A0A9403B6}" type="pres">
      <dgm:prSet presAssocID="{3FC28E29-C8C9-469C-B846-4F72145E40F2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C03DF07A-A845-45EA-A71D-A8F921AD666B}" type="pres">
      <dgm:prSet presAssocID="{3FC28E29-C8C9-469C-B846-4F72145E40F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96BC0408-AF7B-4DCA-A5B8-860DB9AE3B61}" type="presOf" srcId="{E705D1E9-CD6F-41A0-9C87-81419E7407E7}" destId="{B63789EC-9E11-4790-99E3-832A0DF2065A}" srcOrd="0" destOrd="0" presId="urn:microsoft.com/office/officeart/2005/8/layout/hProcess7"/>
    <dgm:cxn modelId="{7DC004EF-CA7C-4045-828A-BFF64375A9D6}" type="presOf" srcId="{3FC28E29-C8C9-469C-B846-4F72145E40F2}" destId="{41FEF389-1CD9-4D8E-8F1D-D82EB9AF90E3}" srcOrd="0" destOrd="0" presId="urn:microsoft.com/office/officeart/2005/8/layout/hProcess7"/>
    <dgm:cxn modelId="{7EA52D3E-8F23-4DC2-9990-07AE45331E55}" srcId="{3949B074-F8BA-4214-BC51-DA0BDAE3090F}" destId="{EA440796-A0ED-4F5A-B2A6-40A165235373}" srcOrd="2" destOrd="0" parTransId="{AD90752F-9A2F-4CF7-ACDA-D6AC6F8AB996}" sibTransId="{64D18BFB-CB2B-48DB-9F36-EA4BFE278600}"/>
    <dgm:cxn modelId="{16B98A31-0D65-473C-96B0-F99925149DAD}" type="presOf" srcId="{47C3679E-50AB-406C-A3EF-419FE54431B8}" destId="{017E5143-79D1-4B11-B016-C869F27ECBF3}" srcOrd="0" destOrd="0" presId="urn:microsoft.com/office/officeart/2005/8/layout/hProcess7"/>
    <dgm:cxn modelId="{206E0440-EC6D-4E04-84A2-73763A524F48}" srcId="{47C3679E-50AB-406C-A3EF-419FE54431B8}" destId="{E30326B5-6971-439C-9C56-729B195E873B}" srcOrd="0" destOrd="0" parTransId="{FA35ADB6-F8D3-45D0-BE4C-C0EB962E3131}" sibTransId="{A7C63091-DF04-4511-B45B-CDC06BD8B7D4}"/>
    <dgm:cxn modelId="{881D0D41-9492-45D3-8418-E1DB220F6D37}" srcId="{3949B074-F8BA-4214-BC51-DA0BDAE3090F}" destId="{47C3679E-50AB-406C-A3EF-419FE54431B8}" srcOrd="0" destOrd="0" parTransId="{B0EE5DD0-9FBA-4049-91AD-189EABB7786F}" sibTransId="{BD79A078-8186-466A-A797-2356EF379A4A}"/>
    <dgm:cxn modelId="{76BE5F52-0A81-4401-856A-2BAFE325252D}" type="presOf" srcId="{EA440796-A0ED-4F5A-B2A6-40A165235373}" destId="{339DD7FE-3F9A-4683-A890-3D45C4A5565A}" srcOrd="0" destOrd="0" presId="urn:microsoft.com/office/officeart/2005/8/layout/hProcess7"/>
    <dgm:cxn modelId="{D2E583B6-3BA3-4957-87C5-F1B9E8568320}" srcId="{EA440796-A0ED-4F5A-B2A6-40A165235373}" destId="{07C030C7-4C13-438C-8545-FF5D9EB0D8D1}" srcOrd="0" destOrd="0" parTransId="{E57A145C-290A-41F8-9291-2ACED7199B50}" sibTransId="{996ADA16-B2E9-486F-BB3A-CD28BF226BB1}"/>
    <dgm:cxn modelId="{5DCE0758-E646-42EB-B85A-96015F09300C}" srcId="{3949B074-F8BA-4214-BC51-DA0BDAE3090F}" destId="{E705D1E9-CD6F-41A0-9C87-81419E7407E7}" srcOrd="1" destOrd="0" parTransId="{33D1D3B4-0C9D-4B40-A23B-1FC2172363BA}" sibTransId="{E51771EF-AD67-49A4-9C61-EA7C93E5C70E}"/>
    <dgm:cxn modelId="{8E623808-6A65-4492-8461-7687D0CF63CD}" srcId="{3FC28E29-C8C9-469C-B846-4F72145E40F2}" destId="{2DF1D0C3-2CD2-43BC-8811-C47E454C33BC}" srcOrd="0" destOrd="0" parTransId="{B339C9BB-7233-4CEC-B84D-3EF34087DF88}" sibTransId="{923C70C3-3410-4C0E-9D4B-958ED5D1397F}"/>
    <dgm:cxn modelId="{82943575-4086-49D0-BEC2-4CF7BDA9902B}" type="presOf" srcId="{992E3522-DDC2-4DB6-BDC1-FDEB0E132D9F}" destId="{BFCB51E3-23D4-475B-86DD-6C9EA35AE6E4}" srcOrd="0" destOrd="0" presId="urn:microsoft.com/office/officeart/2005/8/layout/hProcess7"/>
    <dgm:cxn modelId="{1407F937-8CD0-42A7-B0DF-4BEEEF88196A}" srcId="{3949B074-F8BA-4214-BC51-DA0BDAE3090F}" destId="{3FC28E29-C8C9-469C-B846-4F72145E40F2}" srcOrd="3" destOrd="0" parTransId="{CC7ADAA0-3390-4F28-9C22-5B717F26868C}" sibTransId="{5E62357E-561F-4EF8-AF2E-3AB5CC7C0B85}"/>
    <dgm:cxn modelId="{B5E58A50-01CC-470A-B91E-51219F9DA818}" type="presOf" srcId="{07C030C7-4C13-438C-8545-FF5D9EB0D8D1}" destId="{F6C3BB0D-03D0-4D01-85F3-FC272446DBBE}" srcOrd="0" destOrd="0" presId="urn:microsoft.com/office/officeart/2005/8/layout/hProcess7"/>
    <dgm:cxn modelId="{232BCF79-0509-4B12-9839-9786F2E6E7BB}" type="presOf" srcId="{EA440796-A0ED-4F5A-B2A6-40A165235373}" destId="{387EF361-A0AC-4DD8-A513-4575A77153F3}" srcOrd="1" destOrd="0" presId="urn:microsoft.com/office/officeart/2005/8/layout/hProcess7"/>
    <dgm:cxn modelId="{7F5D2C0F-59B3-4E5D-8D11-0A6AF33D14EA}" type="presOf" srcId="{47C3679E-50AB-406C-A3EF-419FE54431B8}" destId="{0951AF95-ABC3-4A6A-9A4F-F0156600BC06}" srcOrd="1" destOrd="0" presId="urn:microsoft.com/office/officeart/2005/8/layout/hProcess7"/>
    <dgm:cxn modelId="{DB8690CC-84DC-4AC5-A743-EBB886CDD73B}" srcId="{E705D1E9-CD6F-41A0-9C87-81419E7407E7}" destId="{992E3522-DDC2-4DB6-BDC1-FDEB0E132D9F}" srcOrd="0" destOrd="0" parTransId="{3EABC74E-1264-4FBC-9844-772515DDBCAF}" sibTransId="{1A2528F8-DC99-4D6E-99F6-69064EA27E8F}"/>
    <dgm:cxn modelId="{EED302E5-023E-4D33-A921-4678146F7A86}" type="presOf" srcId="{3FC28E29-C8C9-469C-B846-4F72145E40F2}" destId="{E4067985-630F-4AD7-847F-643A0A9403B6}" srcOrd="1" destOrd="0" presId="urn:microsoft.com/office/officeart/2005/8/layout/hProcess7"/>
    <dgm:cxn modelId="{4965416D-E7B2-4D32-BC1B-C720C51CD493}" type="presOf" srcId="{3949B074-F8BA-4214-BC51-DA0BDAE3090F}" destId="{369714D6-FAD9-4106-885C-29D663A217F2}" srcOrd="0" destOrd="0" presId="urn:microsoft.com/office/officeart/2005/8/layout/hProcess7"/>
    <dgm:cxn modelId="{96ED3200-C446-4F49-A85E-4AE9C18654DB}" type="presOf" srcId="{2DF1D0C3-2CD2-43BC-8811-C47E454C33BC}" destId="{C03DF07A-A845-45EA-A71D-A8F921AD666B}" srcOrd="0" destOrd="0" presId="urn:microsoft.com/office/officeart/2005/8/layout/hProcess7"/>
    <dgm:cxn modelId="{ADEEFC85-793E-4D81-9AB4-AB72593B217B}" type="presOf" srcId="{E705D1E9-CD6F-41A0-9C87-81419E7407E7}" destId="{98F8F2B8-2357-48F2-8537-933947863F29}" srcOrd="1" destOrd="0" presId="urn:microsoft.com/office/officeart/2005/8/layout/hProcess7"/>
    <dgm:cxn modelId="{367C62E8-FCA6-4198-B377-A58AC6F30DAC}" type="presOf" srcId="{E30326B5-6971-439C-9C56-729B195E873B}" destId="{852F5ABD-76B4-4931-B587-18F5D38E94E7}" srcOrd="0" destOrd="0" presId="urn:microsoft.com/office/officeart/2005/8/layout/hProcess7"/>
    <dgm:cxn modelId="{2B13C112-D035-4F82-97E2-0C23D22573D8}" type="presParOf" srcId="{369714D6-FAD9-4106-885C-29D663A217F2}" destId="{099ACE2F-BF07-4B06-B3E9-C4F1B47AF403}" srcOrd="0" destOrd="0" presId="urn:microsoft.com/office/officeart/2005/8/layout/hProcess7"/>
    <dgm:cxn modelId="{9EB561A6-A2DB-4967-B2FA-6A66B7DCC709}" type="presParOf" srcId="{099ACE2F-BF07-4B06-B3E9-C4F1B47AF403}" destId="{017E5143-79D1-4B11-B016-C869F27ECBF3}" srcOrd="0" destOrd="0" presId="urn:microsoft.com/office/officeart/2005/8/layout/hProcess7"/>
    <dgm:cxn modelId="{C0A4E69A-02EA-4B57-9C5E-EE19FA435415}" type="presParOf" srcId="{099ACE2F-BF07-4B06-B3E9-C4F1B47AF403}" destId="{0951AF95-ABC3-4A6A-9A4F-F0156600BC06}" srcOrd="1" destOrd="0" presId="urn:microsoft.com/office/officeart/2005/8/layout/hProcess7"/>
    <dgm:cxn modelId="{04CE4889-DDA0-449F-A0EF-0DA3A3CD5CB6}" type="presParOf" srcId="{099ACE2F-BF07-4B06-B3E9-C4F1B47AF403}" destId="{852F5ABD-76B4-4931-B587-18F5D38E94E7}" srcOrd="2" destOrd="0" presId="urn:microsoft.com/office/officeart/2005/8/layout/hProcess7"/>
    <dgm:cxn modelId="{378B139C-3E06-4BB4-ACB7-AB49ADDA9A45}" type="presParOf" srcId="{369714D6-FAD9-4106-885C-29D663A217F2}" destId="{6BAB56C6-FF8C-4A5E-92B8-B7FFB09BA33F}" srcOrd="1" destOrd="0" presId="urn:microsoft.com/office/officeart/2005/8/layout/hProcess7"/>
    <dgm:cxn modelId="{25920442-3A95-44F9-82E9-A3AF7BF8ECB3}" type="presParOf" srcId="{369714D6-FAD9-4106-885C-29D663A217F2}" destId="{BDD4ED80-959B-4A1D-9FD3-FF113C2B1D10}" srcOrd="2" destOrd="0" presId="urn:microsoft.com/office/officeart/2005/8/layout/hProcess7"/>
    <dgm:cxn modelId="{4C0DBB9E-9384-4F98-80C6-89AC57609B81}" type="presParOf" srcId="{BDD4ED80-959B-4A1D-9FD3-FF113C2B1D10}" destId="{CAE8C180-80AA-42EF-BE3D-0354E856A88F}" srcOrd="0" destOrd="0" presId="urn:microsoft.com/office/officeart/2005/8/layout/hProcess7"/>
    <dgm:cxn modelId="{14CCA5B8-DCE6-47F6-BB4F-C533CF0080FB}" type="presParOf" srcId="{BDD4ED80-959B-4A1D-9FD3-FF113C2B1D10}" destId="{CBA60576-E33F-4B6F-A5CF-0BDC3B298D2D}" srcOrd="1" destOrd="0" presId="urn:microsoft.com/office/officeart/2005/8/layout/hProcess7"/>
    <dgm:cxn modelId="{677A56D7-AABA-436C-853A-EB575161DDEC}" type="presParOf" srcId="{BDD4ED80-959B-4A1D-9FD3-FF113C2B1D10}" destId="{556543B0-6A16-4E66-A93D-421B28D94FEA}" srcOrd="2" destOrd="0" presId="urn:microsoft.com/office/officeart/2005/8/layout/hProcess7"/>
    <dgm:cxn modelId="{CA6CF850-256A-47F8-BFBD-D83C0775B30E}" type="presParOf" srcId="{369714D6-FAD9-4106-885C-29D663A217F2}" destId="{7341F439-2397-4354-A371-AE1FEA577772}" srcOrd="3" destOrd="0" presId="urn:microsoft.com/office/officeart/2005/8/layout/hProcess7"/>
    <dgm:cxn modelId="{1183187D-AD6B-4EC6-AA84-3262FFE66B60}" type="presParOf" srcId="{369714D6-FAD9-4106-885C-29D663A217F2}" destId="{3AB9A435-55C5-4A53-A834-BD37B39D14B2}" srcOrd="4" destOrd="0" presId="urn:microsoft.com/office/officeart/2005/8/layout/hProcess7"/>
    <dgm:cxn modelId="{179F65CD-0B39-44C8-8B92-0B40AE94F65D}" type="presParOf" srcId="{3AB9A435-55C5-4A53-A834-BD37B39D14B2}" destId="{B63789EC-9E11-4790-99E3-832A0DF2065A}" srcOrd="0" destOrd="0" presId="urn:microsoft.com/office/officeart/2005/8/layout/hProcess7"/>
    <dgm:cxn modelId="{2E7D6BFE-6ECF-4A9D-9DAB-D34E93ACDD36}" type="presParOf" srcId="{3AB9A435-55C5-4A53-A834-BD37B39D14B2}" destId="{98F8F2B8-2357-48F2-8537-933947863F29}" srcOrd="1" destOrd="0" presId="urn:microsoft.com/office/officeart/2005/8/layout/hProcess7"/>
    <dgm:cxn modelId="{D10CEC75-A842-41D1-9215-C3B1622F175C}" type="presParOf" srcId="{3AB9A435-55C5-4A53-A834-BD37B39D14B2}" destId="{BFCB51E3-23D4-475B-86DD-6C9EA35AE6E4}" srcOrd="2" destOrd="0" presId="urn:microsoft.com/office/officeart/2005/8/layout/hProcess7"/>
    <dgm:cxn modelId="{216B0209-385E-4593-A71B-1D9DB9AD7BFC}" type="presParOf" srcId="{369714D6-FAD9-4106-885C-29D663A217F2}" destId="{4FBE4823-7661-457F-B3D7-A2DACD3D5386}" srcOrd="5" destOrd="0" presId="urn:microsoft.com/office/officeart/2005/8/layout/hProcess7"/>
    <dgm:cxn modelId="{6B11EAE0-1D9C-418B-B42B-1DE98DE65E7D}" type="presParOf" srcId="{369714D6-FAD9-4106-885C-29D663A217F2}" destId="{695821EA-B31E-49AA-8937-3884EC8A6462}" srcOrd="6" destOrd="0" presId="urn:microsoft.com/office/officeart/2005/8/layout/hProcess7"/>
    <dgm:cxn modelId="{615640DE-DDE6-47D3-809A-6DA87BB8F99D}" type="presParOf" srcId="{695821EA-B31E-49AA-8937-3884EC8A6462}" destId="{0BD8ECB9-1F1E-48CF-903C-EE727A6D6B19}" srcOrd="0" destOrd="0" presId="urn:microsoft.com/office/officeart/2005/8/layout/hProcess7"/>
    <dgm:cxn modelId="{3D9C705E-7CB8-4FE3-B54D-14008D8ABB6F}" type="presParOf" srcId="{695821EA-B31E-49AA-8937-3884EC8A6462}" destId="{196F8CC8-BB62-4E59-93F4-4F3FD78600DB}" srcOrd="1" destOrd="0" presId="urn:microsoft.com/office/officeart/2005/8/layout/hProcess7"/>
    <dgm:cxn modelId="{4F086E4A-F819-48B5-8DFE-377367E290E3}" type="presParOf" srcId="{695821EA-B31E-49AA-8937-3884EC8A6462}" destId="{4B1B2975-85E2-4DE0-9348-F5D45C630C17}" srcOrd="2" destOrd="0" presId="urn:microsoft.com/office/officeart/2005/8/layout/hProcess7"/>
    <dgm:cxn modelId="{11953598-9DFD-47A3-8F5F-8D3F3189AA43}" type="presParOf" srcId="{369714D6-FAD9-4106-885C-29D663A217F2}" destId="{1FE9CFB6-0754-4CE7-B8BF-A227A976222F}" srcOrd="7" destOrd="0" presId="urn:microsoft.com/office/officeart/2005/8/layout/hProcess7"/>
    <dgm:cxn modelId="{0ABD72E2-DDEC-4AEB-B2B5-8736480D11EF}" type="presParOf" srcId="{369714D6-FAD9-4106-885C-29D663A217F2}" destId="{AEEB19A7-7E23-4AC4-8CDF-313F170D02A2}" srcOrd="8" destOrd="0" presId="urn:microsoft.com/office/officeart/2005/8/layout/hProcess7"/>
    <dgm:cxn modelId="{4800E349-C3BA-43A3-8476-1079A40B396E}" type="presParOf" srcId="{AEEB19A7-7E23-4AC4-8CDF-313F170D02A2}" destId="{339DD7FE-3F9A-4683-A890-3D45C4A5565A}" srcOrd="0" destOrd="0" presId="urn:microsoft.com/office/officeart/2005/8/layout/hProcess7"/>
    <dgm:cxn modelId="{AC76FADF-10B6-4F8D-B2FA-533959A4A292}" type="presParOf" srcId="{AEEB19A7-7E23-4AC4-8CDF-313F170D02A2}" destId="{387EF361-A0AC-4DD8-A513-4575A77153F3}" srcOrd="1" destOrd="0" presId="urn:microsoft.com/office/officeart/2005/8/layout/hProcess7"/>
    <dgm:cxn modelId="{656DE604-49D7-4203-B2F7-466DEC8E8CDA}" type="presParOf" srcId="{AEEB19A7-7E23-4AC4-8CDF-313F170D02A2}" destId="{F6C3BB0D-03D0-4D01-85F3-FC272446DBBE}" srcOrd="2" destOrd="0" presId="urn:microsoft.com/office/officeart/2005/8/layout/hProcess7"/>
    <dgm:cxn modelId="{DCBA5E79-AF84-4AE6-96DC-BDBED941DF5A}" type="presParOf" srcId="{369714D6-FAD9-4106-885C-29D663A217F2}" destId="{D0FD21AF-EF2C-4B91-A6E4-A228F020D202}" srcOrd="9" destOrd="0" presId="urn:microsoft.com/office/officeart/2005/8/layout/hProcess7"/>
    <dgm:cxn modelId="{6DCF7E85-97CA-40B0-AB7B-63DAC1B05FBB}" type="presParOf" srcId="{369714D6-FAD9-4106-885C-29D663A217F2}" destId="{738D772D-7B36-4657-944B-2B3B1A0D9BF5}" srcOrd="10" destOrd="0" presId="urn:microsoft.com/office/officeart/2005/8/layout/hProcess7"/>
    <dgm:cxn modelId="{27D66212-D5BA-4F02-AE11-D9A0572C5131}" type="presParOf" srcId="{738D772D-7B36-4657-944B-2B3B1A0D9BF5}" destId="{ED531283-19A1-48DF-A58F-C52405829C42}" srcOrd="0" destOrd="0" presId="urn:microsoft.com/office/officeart/2005/8/layout/hProcess7"/>
    <dgm:cxn modelId="{DE959D92-6D3D-40E3-87A7-46445E009928}" type="presParOf" srcId="{738D772D-7B36-4657-944B-2B3B1A0D9BF5}" destId="{2F67BFBD-201A-436E-8510-C2A8DB018984}" srcOrd="1" destOrd="0" presId="urn:microsoft.com/office/officeart/2005/8/layout/hProcess7"/>
    <dgm:cxn modelId="{90BED980-E3AA-4742-8457-D40F996D1DA0}" type="presParOf" srcId="{738D772D-7B36-4657-944B-2B3B1A0D9BF5}" destId="{9FFDB8BA-03C5-49E2-A720-DE8476F69073}" srcOrd="2" destOrd="0" presId="urn:microsoft.com/office/officeart/2005/8/layout/hProcess7"/>
    <dgm:cxn modelId="{F74C03E4-0B2C-4954-A551-9CFBF4AFDF19}" type="presParOf" srcId="{369714D6-FAD9-4106-885C-29D663A217F2}" destId="{5FA7C42C-A5BB-4855-8F0F-3980FCE07844}" srcOrd="11" destOrd="0" presId="urn:microsoft.com/office/officeart/2005/8/layout/hProcess7"/>
    <dgm:cxn modelId="{1B402D7C-0BBA-4BC6-8E73-93D0C4BBBCF3}" type="presParOf" srcId="{369714D6-FAD9-4106-885C-29D663A217F2}" destId="{A7F97DAA-028C-40DF-9B9D-7D1C8D08A9CA}" srcOrd="12" destOrd="0" presId="urn:microsoft.com/office/officeart/2005/8/layout/hProcess7"/>
    <dgm:cxn modelId="{B822D3C6-005D-45E8-949A-6C56C78BBE20}" type="presParOf" srcId="{A7F97DAA-028C-40DF-9B9D-7D1C8D08A9CA}" destId="{41FEF389-1CD9-4D8E-8F1D-D82EB9AF90E3}" srcOrd="0" destOrd="0" presId="urn:microsoft.com/office/officeart/2005/8/layout/hProcess7"/>
    <dgm:cxn modelId="{39041765-6D4A-46D7-857F-A61D1A1845D1}" type="presParOf" srcId="{A7F97DAA-028C-40DF-9B9D-7D1C8D08A9CA}" destId="{E4067985-630F-4AD7-847F-643A0A9403B6}" srcOrd="1" destOrd="0" presId="urn:microsoft.com/office/officeart/2005/8/layout/hProcess7"/>
    <dgm:cxn modelId="{379D5F8F-37C8-4CDE-9804-285B94DE4392}" type="presParOf" srcId="{A7F97DAA-028C-40DF-9B9D-7D1C8D08A9CA}" destId="{C03DF07A-A845-45EA-A71D-A8F921AD666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783A62-D32A-4233-A7CB-93CEAA09C5E6}" type="doc">
      <dgm:prSet loTypeId="urn:microsoft.com/office/officeart/2005/8/layout/hProcess7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34F34F2-45E5-4467-AD7E-88837386538C}">
      <dgm:prSet phldrT="[Текст]" phldr="1"/>
      <dgm:spPr/>
      <dgm:t>
        <a:bodyPr/>
        <a:lstStyle/>
        <a:p>
          <a:endParaRPr lang="ru-RU"/>
        </a:p>
      </dgm:t>
    </dgm:pt>
    <dgm:pt modelId="{7FE0E7F8-439E-40FA-9BA1-7908A790BCC5}" type="parTrans" cxnId="{17A06095-DFE3-4CF5-9A71-4E46AEDF1607}">
      <dgm:prSet/>
      <dgm:spPr/>
      <dgm:t>
        <a:bodyPr/>
        <a:lstStyle/>
        <a:p>
          <a:endParaRPr lang="ru-RU"/>
        </a:p>
      </dgm:t>
    </dgm:pt>
    <dgm:pt modelId="{7C9D4995-E098-4ED4-8A1C-3856DFAC4735}" type="sibTrans" cxnId="{17A06095-DFE3-4CF5-9A71-4E46AEDF1607}">
      <dgm:prSet/>
      <dgm:spPr/>
      <dgm:t>
        <a:bodyPr/>
        <a:lstStyle/>
        <a:p>
          <a:endParaRPr lang="ru-RU"/>
        </a:p>
      </dgm:t>
    </dgm:pt>
    <dgm:pt modelId="{806651A9-E142-43A1-AF6C-7FFFA18BE80C}">
      <dgm:prSet phldrT="[Текст]"/>
      <dgm:spPr/>
      <dgm:t>
        <a:bodyPr/>
        <a:lstStyle/>
        <a:p>
          <a:r>
            <a:rPr lang="uk-UA" dirty="0" smtClean="0"/>
            <a:t>5 + 0</a:t>
          </a:r>
          <a:endParaRPr lang="ru-RU" dirty="0"/>
        </a:p>
      </dgm:t>
    </dgm:pt>
    <dgm:pt modelId="{577941E7-C0A6-45E9-ABBB-F745409A11EC}" type="parTrans" cxnId="{CFBA3744-F2EA-4A11-812F-6613E25E8ED0}">
      <dgm:prSet/>
      <dgm:spPr/>
      <dgm:t>
        <a:bodyPr/>
        <a:lstStyle/>
        <a:p>
          <a:endParaRPr lang="ru-RU"/>
        </a:p>
      </dgm:t>
    </dgm:pt>
    <dgm:pt modelId="{6A3DF625-9E73-405E-894E-59A853DD48B6}" type="sibTrans" cxnId="{CFBA3744-F2EA-4A11-812F-6613E25E8ED0}">
      <dgm:prSet/>
      <dgm:spPr/>
      <dgm:t>
        <a:bodyPr/>
        <a:lstStyle/>
        <a:p>
          <a:endParaRPr lang="ru-RU"/>
        </a:p>
      </dgm:t>
    </dgm:pt>
    <dgm:pt modelId="{8C9897FD-A3B3-458D-ABE5-CE97C571DF69}">
      <dgm:prSet phldrT="[Текст]" phldr="1"/>
      <dgm:spPr/>
      <dgm:t>
        <a:bodyPr/>
        <a:lstStyle/>
        <a:p>
          <a:endParaRPr lang="ru-RU"/>
        </a:p>
      </dgm:t>
    </dgm:pt>
    <dgm:pt modelId="{13830A00-4880-4966-AF62-0FEC3EBB6E79}" type="parTrans" cxnId="{712B9C0E-B501-44B8-96E9-D5BFBEF86971}">
      <dgm:prSet/>
      <dgm:spPr/>
      <dgm:t>
        <a:bodyPr/>
        <a:lstStyle/>
        <a:p>
          <a:endParaRPr lang="ru-RU"/>
        </a:p>
      </dgm:t>
    </dgm:pt>
    <dgm:pt modelId="{EBC470AA-7F74-4407-A667-240C83C76738}" type="sibTrans" cxnId="{712B9C0E-B501-44B8-96E9-D5BFBEF86971}">
      <dgm:prSet/>
      <dgm:spPr/>
      <dgm:t>
        <a:bodyPr/>
        <a:lstStyle/>
        <a:p>
          <a:endParaRPr lang="ru-RU"/>
        </a:p>
      </dgm:t>
    </dgm:pt>
    <dgm:pt modelId="{B655DB94-4B73-4E59-9561-C0D77854FAF4}">
      <dgm:prSet phldrT="[Текст]"/>
      <dgm:spPr/>
      <dgm:t>
        <a:bodyPr/>
        <a:lstStyle/>
        <a:p>
          <a:r>
            <a:rPr lang="uk-UA" dirty="0" smtClean="0"/>
            <a:t>0 + 5</a:t>
          </a:r>
          <a:endParaRPr lang="ru-RU" dirty="0"/>
        </a:p>
      </dgm:t>
    </dgm:pt>
    <dgm:pt modelId="{A1A2AA8A-E065-46EC-868F-BC00A8AC6AAF}" type="parTrans" cxnId="{A135EB22-00F6-40AF-8D70-9E691C659B76}">
      <dgm:prSet/>
      <dgm:spPr/>
      <dgm:t>
        <a:bodyPr/>
        <a:lstStyle/>
        <a:p>
          <a:endParaRPr lang="ru-RU"/>
        </a:p>
      </dgm:t>
    </dgm:pt>
    <dgm:pt modelId="{3816140F-FE59-4AD6-877E-46EA085641E2}" type="sibTrans" cxnId="{A135EB22-00F6-40AF-8D70-9E691C659B76}">
      <dgm:prSet/>
      <dgm:spPr/>
      <dgm:t>
        <a:bodyPr/>
        <a:lstStyle/>
        <a:p>
          <a:endParaRPr lang="ru-RU"/>
        </a:p>
      </dgm:t>
    </dgm:pt>
    <dgm:pt modelId="{90331302-5A30-4F07-97AB-CDB427DA2A21}">
      <dgm:prSet phldrT="[Текст]" phldr="1"/>
      <dgm:spPr/>
      <dgm:t>
        <a:bodyPr/>
        <a:lstStyle/>
        <a:p>
          <a:endParaRPr lang="ru-RU"/>
        </a:p>
      </dgm:t>
    </dgm:pt>
    <dgm:pt modelId="{DC5449A1-7B5E-4613-B8F2-B406BAA651C8}" type="parTrans" cxnId="{843434A0-6C1C-48EA-9DCC-B1FD8C66EBBF}">
      <dgm:prSet/>
      <dgm:spPr/>
      <dgm:t>
        <a:bodyPr/>
        <a:lstStyle/>
        <a:p>
          <a:endParaRPr lang="ru-RU"/>
        </a:p>
      </dgm:t>
    </dgm:pt>
    <dgm:pt modelId="{ED83A223-3CD2-4666-9351-F1FB5A19D641}" type="sibTrans" cxnId="{843434A0-6C1C-48EA-9DCC-B1FD8C66EBBF}">
      <dgm:prSet/>
      <dgm:spPr/>
      <dgm:t>
        <a:bodyPr/>
        <a:lstStyle/>
        <a:p>
          <a:endParaRPr lang="ru-RU"/>
        </a:p>
      </dgm:t>
    </dgm:pt>
    <dgm:pt modelId="{BBDE3D2E-0C1E-4154-AD1E-9872587CEC2E}">
      <dgm:prSet phldrT="[Текст]"/>
      <dgm:spPr/>
      <dgm:t>
        <a:bodyPr/>
        <a:lstStyle/>
        <a:p>
          <a:r>
            <a:rPr lang="uk-UA" dirty="0" smtClean="0"/>
            <a:t>5 - 0</a:t>
          </a:r>
          <a:endParaRPr lang="ru-RU" dirty="0"/>
        </a:p>
      </dgm:t>
    </dgm:pt>
    <dgm:pt modelId="{4A073588-2BBC-4844-B750-7013CD2C4302}" type="parTrans" cxnId="{C113ACDF-A7BE-4EFB-993E-64AC3EC4F91C}">
      <dgm:prSet/>
      <dgm:spPr/>
      <dgm:t>
        <a:bodyPr/>
        <a:lstStyle/>
        <a:p>
          <a:endParaRPr lang="ru-RU"/>
        </a:p>
      </dgm:t>
    </dgm:pt>
    <dgm:pt modelId="{E0E4821E-C44F-4A9B-90CB-EA85F54C3621}" type="sibTrans" cxnId="{C113ACDF-A7BE-4EFB-993E-64AC3EC4F91C}">
      <dgm:prSet/>
      <dgm:spPr/>
      <dgm:t>
        <a:bodyPr/>
        <a:lstStyle/>
        <a:p>
          <a:endParaRPr lang="ru-RU"/>
        </a:p>
      </dgm:t>
    </dgm:pt>
    <dgm:pt modelId="{490340FC-AA8F-4158-ADAB-A150B5F25B10}">
      <dgm:prSet phldrT="[Текст]"/>
      <dgm:spPr/>
      <dgm:t>
        <a:bodyPr/>
        <a:lstStyle/>
        <a:p>
          <a:r>
            <a:rPr lang="uk-UA" dirty="0" smtClean="0"/>
            <a:t>4 - 4</a:t>
          </a:r>
          <a:endParaRPr lang="ru-RU" dirty="0"/>
        </a:p>
      </dgm:t>
    </dgm:pt>
    <dgm:pt modelId="{9B13A31A-6211-4BBA-B3C8-FAB7E4FE2B1C}" type="parTrans" cxnId="{19EE4242-8706-4ECD-BB24-437ECFF0088B}">
      <dgm:prSet/>
      <dgm:spPr/>
      <dgm:t>
        <a:bodyPr/>
        <a:lstStyle/>
        <a:p>
          <a:endParaRPr lang="ru-RU"/>
        </a:p>
      </dgm:t>
    </dgm:pt>
    <dgm:pt modelId="{0947184E-C2A0-4695-BA00-A0C8CE991CFC}" type="sibTrans" cxnId="{19EE4242-8706-4ECD-BB24-437ECFF0088B}">
      <dgm:prSet/>
      <dgm:spPr/>
      <dgm:t>
        <a:bodyPr/>
        <a:lstStyle/>
        <a:p>
          <a:endParaRPr lang="ru-RU"/>
        </a:p>
      </dgm:t>
    </dgm:pt>
    <dgm:pt modelId="{BC520443-A3D8-443A-9DCA-3D04B5C2D413}">
      <dgm:prSet phldrT="[Текст]"/>
      <dgm:spPr/>
      <dgm:t>
        <a:bodyPr/>
        <a:lstStyle/>
        <a:p>
          <a:endParaRPr lang="ru-RU" dirty="0"/>
        </a:p>
      </dgm:t>
    </dgm:pt>
    <dgm:pt modelId="{269BB341-EF39-410A-A0AA-96B26F66E9F6}" type="parTrans" cxnId="{369B1846-1480-4DA5-B9F7-AEF216448B78}">
      <dgm:prSet/>
      <dgm:spPr/>
      <dgm:t>
        <a:bodyPr/>
        <a:lstStyle/>
        <a:p>
          <a:endParaRPr lang="ru-RU"/>
        </a:p>
      </dgm:t>
    </dgm:pt>
    <dgm:pt modelId="{9E90BA2C-16E8-497B-997F-2485D0327EF1}" type="sibTrans" cxnId="{369B1846-1480-4DA5-B9F7-AEF216448B78}">
      <dgm:prSet/>
      <dgm:spPr/>
      <dgm:t>
        <a:bodyPr/>
        <a:lstStyle/>
        <a:p>
          <a:endParaRPr lang="ru-RU"/>
        </a:p>
      </dgm:t>
    </dgm:pt>
    <dgm:pt modelId="{921A6AC2-110C-46EE-A520-788AB5D248B8}" type="pres">
      <dgm:prSet presAssocID="{60783A62-D32A-4233-A7CB-93CEAA09C5E6}" presName="Name0" presStyleCnt="0">
        <dgm:presLayoutVars>
          <dgm:dir/>
          <dgm:animLvl val="lvl"/>
          <dgm:resizeHandles val="exact"/>
        </dgm:presLayoutVars>
      </dgm:prSet>
      <dgm:spPr/>
    </dgm:pt>
    <dgm:pt modelId="{DFB0642C-082E-4D64-BD7C-2CD680829179}" type="pres">
      <dgm:prSet presAssocID="{934F34F2-45E5-4467-AD7E-88837386538C}" presName="compositeNode" presStyleCnt="0">
        <dgm:presLayoutVars>
          <dgm:bulletEnabled val="1"/>
        </dgm:presLayoutVars>
      </dgm:prSet>
      <dgm:spPr/>
    </dgm:pt>
    <dgm:pt modelId="{BC55E593-E609-456A-B6F6-03EB4DF89A41}" type="pres">
      <dgm:prSet presAssocID="{934F34F2-45E5-4467-AD7E-88837386538C}" presName="bgRect" presStyleLbl="node1" presStyleIdx="0" presStyleCnt="4"/>
      <dgm:spPr/>
    </dgm:pt>
    <dgm:pt modelId="{10720094-6619-4F58-9F45-BF806959DBA2}" type="pres">
      <dgm:prSet presAssocID="{934F34F2-45E5-4467-AD7E-88837386538C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0C5A577-8213-4793-AD1B-2F568A33C1C6}" type="pres">
      <dgm:prSet presAssocID="{934F34F2-45E5-4467-AD7E-88837386538C}" presName="childNode" presStyleLbl="node1" presStyleIdx="0" presStyleCnt="4">
        <dgm:presLayoutVars>
          <dgm:bulletEnabled val="1"/>
        </dgm:presLayoutVars>
      </dgm:prSet>
      <dgm:spPr/>
    </dgm:pt>
    <dgm:pt modelId="{7D4052B0-6824-4242-9683-C44F0A9FA3AE}" type="pres">
      <dgm:prSet presAssocID="{7C9D4995-E098-4ED4-8A1C-3856DFAC4735}" presName="hSp" presStyleCnt="0"/>
      <dgm:spPr/>
    </dgm:pt>
    <dgm:pt modelId="{32EB0141-A010-4C94-98E4-3677FC28E2EF}" type="pres">
      <dgm:prSet presAssocID="{7C9D4995-E098-4ED4-8A1C-3856DFAC4735}" presName="vProcSp" presStyleCnt="0"/>
      <dgm:spPr/>
    </dgm:pt>
    <dgm:pt modelId="{DD4EF02F-C794-406E-BAD8-56156A1E2A7E}" type="pres">
      <dgm:prSet presAssocID="{7C9D4995-E098-4ED4-8A1C-3856DFAC4735}" presName="vSp1" presStyleCnt="0"/>
      <dgm:spPr/>
    </dgm:pt>
    <dgm:pt modelId="{28314F43-A6F9-40AF-B1E7-7ECFC4C325B9}" type="pres">
      <dgm:prSet presAssocID="{7C9D4995-E098-4ED4-8A1C-3856DFAC4735}" presName="simulatedConn" presStyleLbl="solidFgAcc1" presStyleIdx="0" presStyleCnt="3"/>
      <dgm:spPr/>
    </dgm:pt>
    <dgm:pt modelId="{C237C4A8-C212-47A4-879E-6A80CF19112B}" type="pres">
      <dgm:prSet presAssocID="{7C9D4995-E098-4ED4-8A1C-3856DFAC4735}" presName="vSp2" presStyleCnt="0"/>
      <dgm:spPr/>
    </dgm:pt>
    <dgm:pt modelId="{F6E88BAD-1317-47A2-A7A2-A4861858B096}" type="pres">
      <dgm:prSet presAssocID="{7C9D4995-E098-4ED4-8A1C-3856DFAC4735}" presName="sibTrans" presStyleCnt="0"/>
      <dgm:spPr/>
    </dgm:pt>
    <dgm:pt modelId="{02C77DF8-14D1-4EE1-AE83-CB3B31E5AD29}" type="pres">
      <dgm:prSet presAssocID="{8C9897FD-A3B3-458D-ABE5-CE97C571DF69}" presName="compositeNode" presStyleCnt="0">
        <dgm:presLayoutVars>
          <dgm:bulletEnabled val="1"/>
        </dgm:presLayoutVars>
      </dgm:prSet>
      <dgm:spPr/>
    </dgm:pt>
    <dgm:pt modelId="{80426AB3-FDA2-489E-A8C1-B0B3420AEA4C}" type="pres">
      <dgm:prSet presAssocID="{8C9897FD-A3B3-458D-ABE5-CE97C571DF69}" presName="bgRect" presStyleLbl="node1" presStyleIdx="1" presStyleCnt="4"/>
      <dgm:spPr/>
    </dgm:pt>
    <dgm:pt modelId="{F5941579-3FE9-4DFF-B661-D404130F37A4}" type="pres">
      <dgm:prSet presAssocID="{8C9897FD-A3B3-458D-ABE5-CE97C571DF69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D090F46E-1410-44F7-B395-E3CBC18D7549}" type="pres">
      <dgm:prSet presAssocID="{8C9897FD-A3B3-458D-ABE5-CE97C571DF69}" presName="childNode" presStyleLbl="node1" presStyleIdx="1" presStyleCnt="4">
        <dgm:presLayoutVars>
          <dgm:bulletEnabled val="1"/>
        </dgm:presLayoutVars>
      </dgm:prSet>
      <dgm:spPr/>
    </dgm:pt>
    <dgm:pt modelId="{A7D51C3A-D722-42FC-BE7F-B557CC86C3DE}" type="pres">
      <dgm:prSet presAssocID="{EBC470AA-7F74-4407-A667-240C83C76738}" presName="hSp" presStyleCnt="0"/>
      <dgm:spPr/>
    </dgm:pt>
    <dgm:pt modelId="{EEB30E8C-2C93-431B-B9E5-807F2AD97BEE}" type="pres">
      <dgm:prSet presAssocID="{EBC470AA-7F74-4407-A667-240C83C76738}" presName="vProcSp" presStyleCnt="0"/>
      <dgm:spPr/>
    </dgm:pt>
    <dgm:pt modelId="{74A6F057-79A7-4217-A9F9-D8E5548727AA}" type="pres">
      <dgm:prSet presAssocID="{EBC470AA-7F74-4407-A667-240C83C76738}" presName="vSp1" presStyleCnt="0"/>
      <dgm:spPr/>
    </dgm:pt>
    <dgm:pt modelId="{6D5494F5-ADDF-4C08-9805-483FE5BEB721}" type="pres">
      <dgm:prSet presAssocID="{EBC470AA-7F74-4407-A667-240C83C76738}" presName="simulatedConn" presStyleLbl="solidFgAcc1" presStyleIdx="1" presStyleCnt="3"/>
      <dgm:spPr/>
    </dgm:pt>
    <dgm:pt modelId="{C4FF6E06-43F8-4601-8E6C-2B16244E2785}" type="pres">
      <dgm:prSet presAssocID="{EBC470AA-7F74-4407-A667-240C83C76738}" presName="vSp2" presStyleCnt="0"/>
      <dgm:spPr/>
    </dgm:pt>
    <dgm:pt modelId="{FB21A5FA-211C-4C9D-BE6D-0F62E692F986}" type="pres">
      <dgm:prSet presAssocID="{EBC470AA-7F74-4407-A667-240C83C76738}" presName="sibTrans" presStyleCnt="0"/>
      <dgm:spPr/>
    </dgm:pt>
    <dgm:pt modelId="{CDAB040B-9412-4706-89B7-E839E33FCA9E}" type="pres">
      <dgm:prSet presAssocID="{90331302-5A30-4F07-97AB-CDB427DA2A21}" presName="compositeNode" presStyleCnt="0">
        <dgm:presLayoutVars>
          <dgm:bulletEnabled val="1"/>
        </dgm:presLayoutVars>
      </dgm:prSet>
      <dgm:spPr/>
    </dgm:pt>
    <dgm:pt modelId="{E4BC24F3-6D64-47E6-8C1E-7116F235D486}" type="pres">
      <dgm:prSet presAssocID="{90331302-5A30-4F07-97AB-CDB427DA2A21}" presName="bgRect" presStyleLbl="node1" presStyleIdx="2" presStyleCnt="4"/>
      <dgm:spPr/>
    </dgm:pt>
    <dgm:pt modelId="{3CB1589F-EFC7-43BE-AAF2-B1FA604257AC}" type="pres">
      <dgm:prSet presAssocID="{90331302-5A30-4F07-97AB-CDB427DA2A21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554759E2-0B32-4F99-8E6F-CE07DB9B2441}" type="pres">
      <dgm:prSet presAssocID="{90331302-5A30-4F07-97AB-CDB427DA2A21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280930-EF1A-44D6-AA5A-C24E1FC684B4}" type="pres">
      <dgm:prSet presAssocID="{ED83A223-3CD2-4666-9351-F1FB5A19D641}" presName="hSp" presStyleCnt="0"/>
      <dgm:spPr/>
    </dgm:pt>
    <dgm:pt modelId="{440BFF5F-7E47-4CAD-806A-8BE9DD6EBEBF}" type="pres">
      <dgm:prSet presAssocID="{ED83A223-3CD2-4666-9351-F1FB5A19D641}" presName="vProcSp" presStyleCnt="0"/>
      <dgm:spPr/>
    </dgm:pt>
    <dgm:pt modelId="{9B0EF887-CD00-4B6F-92BF-13EFD13B9A10}" type="pres">
      <dgm:prSet presAssocID="{ED83A223-3CD2-4666-9351-F1FB5A19D641}" presName="vSp1" presStyleCnt="0"/>
      <dgm:spPr/>
    </dgm:pt>
    <dgm:pt modelId="{1D35FDF8-8F48-4F05-B4B8-AB683CDFC8EB}" type="pres">
      <dgm:prSet presAssocID="{ED83A223-3CD2-4666-9351-F1FB5A19D641}" presName="simulatedConn" presStyleLbl="solidFgAcc1" presStyleIdx="2" presStyleCnt="3"/>
      <dgm:spPr/>
    </dgm:pt>
    <dgm:pt modelId="{56EB2392-60B4-4552-BFCD-7D02B52869DF}" type="pres">
      <dgm:prSet presAssocID="{ED83A223-3CD2-4666-9351-F1FB5A19D641}" presName="vSp2" presStyleCnt="0"/>
      <dgm:spPr/>
    </dgm:pt>
    <dgm:pt modelId="{1A45331E-9BB5-4D66-B2CA-023DA2CD3A81}" type="pres">
      <dgm:prSet presAssocID="{ED83A223-3CD2-4666-9351-F1FB5A19D641}" presName="sibTrans" presStyleCnt="0"/>
      <dgm:spPr/>
    </dgm:pt>
    <dgm:pt modelId="{89171EDF-B010-496D-B90D-1CAF6E574A32}" type="pres">
      <dgm:prSet presAssocID="{BC520443-A3D8-443A-9DCA-3D04B5C2D413}" presName="compositeNode" presStyleCnt="0">
        <dgm:presLayoutVars>
          <dgm:bulletEnabled val="1"/>
        </dgm:presLayoutVars>
      </dgm:prSet>
      <dgm:spPr/>
    </dgm:pt>
    <dgm:pt modelId="{A86A075B-1B51-4DEC-855B-39A128E7687B}" type="pres">
      <dgm:prSet presAssocID="{BC520443-A3D8-443A-9DCA-3D04B5C2D413}" presName="bgRect" presStyleLbl="node1" presStyleIdx="3" presStyleCnt="4"/>
      <dgm:spPr/>
      <dgm:t>
        <a:bodyPr/>
        <a:lstStyle/>
        <a:p>
          <a:endParaRPr lang="ru-RU"/>
        </a:p>
      </dgm:t>
    </dgm:pt>
    <dgm:pt modelId="{71D4F04D-96B2-4575-B595-FF13FD99B444}" type="pres">
      <dgm:prSet presAssocID="{BC520443-A3D8-443A-9DCA-3D04B5C2D413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A7BADD-3028-49EC-B317-E984B8E9BECC}" type="pres">
      <dgm:prSet presAssocID="{BC520443-A3D8-443A-9DCA-3D04B5C2D413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3136A76E-965D-4238-9A0C-755871D30306}" type="presOf" srcId="{806651A9-E142-43A1-AF6C-7FFFA18BE80C}" destId="{60C5A577-8213-4793-AD1B-2F568A33C1C6}" srcOrd="0" destOrd="0" presId="urn:microsoft.com/office/officeart/2005/8/layout/hProcess7"/>
    <dgm:cxn modelId="{19AD343B-0AA3-497D-A76A-5E383F424B97}" type="presOf" srcId="{60783A62-D32A-4233-A7CB-93CEAA09C5E6}" destId="{921A6AC2-110C-46EE-A520-788AB5D248B8}" srcOrd="0" destOrd="0" presId="urn:microsoft.com/office/officeart/2005/8/layout/hProcess7"/>
    <dgm:cxn modelId="{14DE4B49-D344-4144-8A88-631CAAD61E1A}" type="presOf" srcId="{BBDE3D2E-0C1E-4154-AD1E-9872587CEC2E}" destId="{554759E2-0B32-4F99-8E6F-CE07DB9B2441}" srcOrd="0" destOrd="0" presId="urn:microsoft.com/office/officeart/2005/8/layout/hProcess7"/>
    <dgm:cxn modelId="{369B1846-1480-4DA5-B9F7-AEF216448B78}" srcId="{60783A62-D32A-4233-A7CB-93CEAA09C5E6}" destId="{BC520443-A3D8-443A-9DCA-3D04B5C2D413}" srcOrd="3" destOrd="0" parTransId="{269BB341-EF39-410A-A0AA-96B26F66E9F6}" sibTransId="{9E90BA2C-16E8-497B-997F-2485D0327EF1}"/>
    <dgm:cxn modelId="{CFBA3744-F2EA-4A11-812F-6613E25E8ED0}" srcId="{934F34F2-45E5-4467-AD7E-88837386538C}" destId="{806651A9-E142-43A1-AF6C-7FFFA18BE80C}" srcOrd="0" destOrd="0" parTransId="{577941E7-C0A6-45E9-ABBB-F745409A11EC}" sibTransId="{6A3DF625-9E73-405E-894E-59A853DD48B6}"/>
    <dgm:cxn modelId="{848E4221-BC08-4D1D-A598-F47C320E01C8}" type="presOf" srcId="{90331302-5A30-4F07-97AB-CDB427DA2A21}" destId="{3CB1589F-EFC7-43BE-AAF2-B1FA604257AC}" srcOrd="1" destOrd="0" presId="urn:microsoft.com/office/officeart/2005/8/layout/hProcess7"/>
    <dgm:cxn modelId="{7878E75E-367A-4D0A-A07F-2FF43996ED17}" type="presOf" srcId="{934F34F2-45E5-4467-AD7E-88837386538C}" destId="{BC55E593-E609-456A-B6F6-03EB4DF89A41}" srcOrd="0" destOrd="0" presId="urn:microsoft.com/office/officeart/2005/8/layout/hProcess7"/>
    <dgm:cxn modelId="{19EE4242-8706-4ECD-BB24-437ECFF0088B}" srcId="{BC520443-A3D8-443A-9DCA-3D04B5C2D413}" destId="{490340FC-AA8F-4158-ADAB-A150B5F25B10}" srcOrd="0" destOrd="0" parTransId="{9B13A31A-6211-4BBA-B3C8-FAB7E4FE2B1C}" sibTransId="{0947184E-C2A0-4695-BA00-A0C8CE991CFC}"/>
    <dgm:cxn modelId="{0E63971A-34D6-486D-BD26-4FFE673111D1}" type="presOf" srcId="{BC520443-A3D8-443A-9DCA-3D04B5C2D413}" destId="{A86A075B-1B51-4DEC-855B-39A128E7687B}" srcOrd="0" destOrd="0" presId="urn:microsoft.com/office/officeart/2005/8/layout/hProcess7"/>
    <dgm:cxn modelId="{22E0373F-5904-457F-B59F-0D34D330FD72}" type="presOf" srcId="{B655DB94-4B73-4E59-9561-C0D77854FAF4}" destId="{D090F46E-1410-44F7-B395-E3CBC18D7549}" srcOrd="0" destOrd="0" presId="urn:microsoft.com/office/officeart/2005/8/layout/hProcess7"/>
    <dgm:cxn modelId="{8C782D38-A433-4631-BC9D-4053EC159D50}" type="presOf" srcId="{90331302-5A30-4F07-97AB-CDB427DA2A21}" destId="{E4BC24F3-6D64-47E6-8C1E-7116F235D486}" srcOrd="0" destOrd="0" presId="urn:microsoft.com/office/officeart/2005/8/layout/hProcess7"/>
    <dgm:cxn modelId="{223D8B46-8595-432F-88AA-3748E3B3B4FD}" type="presOf" srcId="{8C9897FD-A3B3-458D-ABE5-CE97C571DF69}" destId="{F5941579-3FE9-4DFF-B661-D404130F37A4}" srcOrd="1" destOrd="0" presId="urn:microsoft.com/office/officeart/2005/8/layout/hProcess7"/>
    <dgm:cxn modelId="{A135EB22-00F6-40AF-8D70-9E691C659B76}" srcId="{8C9897FD-A3B3-458D-ABE5-CE97C571DF69}" destId="{B655DB94-4B73-4E59-9561-C0D77854FAF4}" srcOrd="0" destOrd="0" parTransId="{A1A2AA8A-E065-46EC-868F-BC00A8AC6AAF}" sibTransId="{3816140F-FE59-4AD6-877E-46EA085641E2}"/>
    <dgm:cxn modelId="{E5802A2F-4D60-496E-9B41-C909AAEBCAB0}" type="presOf" srcId="{BC520443-A3D8-443A-9DCA-3D04B5C2D413}" destId="{71D4F04D-96B2-4575-B595-FF13FD99B444}" srcOrd="1" destOrd="0" presId="urn:microsoft.com/office/officeart/2005/8/layout/hProcess7"/>
    <dgm:cxn modelId="{E7BBF7F7-DB66-43E7-9403-841137677B53}" type="presOf" srcId="{8C9897FD-A3B3-458D-ABE5-CE97C571DF69}" destId="{80426AB3-FDA2-489E-A8C1-B0B3420AEA4C}" srcOrd="0" destOrd="0" presId="urn:microsoft.com/office/officeart/2005/8/layout/hProcess7"/>
    <dgm:cxn modelId="{C113ACDF-A7BE-4EFB-993E-64AC3EC4F91C}" srcId="{90331302-5A30-4F07-97AB-CDB427DA2A21}" destId="{BBDE3D2E-0C1E-4154-AD1E-9872587CEC2E}" srcOrd="0" destOrd="0" parTransId="{4A073588-2BBC-4844-B750-7013CD2C4302}" sibTransId="{E0E4821E-C44F-4A9B-90CB-EA85F54C3621}"/>
    <dgm:cxn modelId="{843434A0-6C1C-48EA-9DCC-B1FD8C66EBBF}" srcId="{60783A62-D32A-4233-A7CB-93CEAA09C5E6}" destId="{90331302-5A30-4F07-97AB-CDB427DA2A21}" srcOrd="2" destOrd="0" parTransId="{DC5449A1-7B5E-4613-B8F2-B406BAA651C8}" sibTransId="{ED83A223-3CD2-4666-9351-F1FB5A19D641}"/>
    <dgm:cxn modelId="{17A06095-DFE3-4CF5-9A71-4E46AEDF1607}" srcId="{60783A62-D32A-4233-A7CB-93CEAA09C5E6}" destId="{934F34F2-45E5-4467-AD7E-88837386538C}" srcOrd="0" destOrd="0" parTransId="{7FE0E7F8-439E-40FA-9BA1-7908A790BCC5}" sibTransId="{7C9D4995-E098-4ED4-8A1C-3856DFAC4735}"/>
    <dgm:cxn modelId="{712B9C0E-B501-44B8-96E9-D5BFBEF86971}" srcId="{60783A62-D32A-4233-A7CB-93CEAA09C5E6}" destId="{8C9897FD-A3B3-458D-ABE5-CE97C571DF69}" srcOrd="1" destOrd="0" parTransId="{13830A00-4880-4966-AF62-0FEC3EBB6E79}" sibTransId="{EBC470AA-7F74-4407-A667-240C83C76738}"/>
    <dgm:cxn modelId="{086D2488-0DED-45E0-8448-D942848DAD76}" type="presOf" srcId="{490340FC-AA8F-4158-ADAB-A150B5F25B10}" destId="{BCA7BADD-3028-49EC-B317-E984B8E9BECC}" srcOrd="0" destOrd="0" presId="urn:microsoft.com/office/officeart/2005/8/layout/hProcess7"/>
    <dgm:cxn modelId="{E9C24DC4-07FF-4079-9EB1-FE76A2C4FB47}" type="presOf" srcId="{934F34F2-45E5-4467-AD7E-88837386538C}" destId="{10720094-6619-4F58-9F45-BF806959DBA2}" srcOrd="1" destOrd="0" presId="urn:microsoft.com/office/officeart/2005/8/layout/hProcess7"/>
    <dgm:cxn modelId="{275B9EA4-7707-4603-B593-C6F6001E45AE}" type="presParOf" srcId="{921A6AC2-110C-46EE-A520-788AB5D248B8}" destId="{DFB0642C-082E-4D64-BD7C-2CD680829179}" srcOrd="0" destOrd="0" presId="urn:microsoft.com/office/officeart/2005/8/layout/hProcess7"/>
    <dgm:cxn modelId="{970E9518-149C-4144-8A3D-A1114AA96620}" type="presParOf" srcId="{DFB0642C-082E-4D64-BD7C-2CD680829179}" destId="{BC55E593-E609-456A-B6F6-03EB4DF89A41}" srcOrd="0" destOrd="0" presId="urn:microsoft.com/office/officeart/2005/8/layout/hProcess7"/>
    <dgm:cxn modelId="{21125820-577F-4F32-A714-06A5CA384C43}" type="presParOf" srcId="{DFB0642C-082E-4D64-BD7C-2CD680829179}" destId="{10720094-6619-4F58-9F45-BF806959DBA2}" srcOrd="1" destOrd="0" presId="urn:microsoft.com/office/officeart/2005/8/layout/hProcess7"/>
    <dgm:cxn modelId="{593B5D13-01C2-49C9-95EF-76CBF42C8ACB}" type="presParOf" srcId="{DFB0642C-082E-4D64-BD7C-2CD680829179}" destId="{60C5A577-8213-4793-AD1B-2F568A33C1C6}" srcOrd="2" destOrd="0" presId="urn:microsoft.com/office/officeart/2005/8/layout/hProcess7"/>
    <dgm:cxn modelId="{EB91FDA3-7253-4D67-8BE2-11B323A5C6CD}" type="presParOf" srcId="{921A6AC2-110C-46EE-A520-788AB5D248B8}" destId="{7D4052B0-6824-4242-9683-C44F0A9FA3AE}" srcOrd="1" destOrd="0" presId="urn:microsoft.com/office/officeart/2005/8/layout/hProcess7"/>
    <dgm:cxn modelId="{3B30A91A-DF65-4762-859F-D37ABFA26BDA}" type="presParOf" srcId="{921A6AC2-110C-46EE-A520-788AB5D248B8}" destId="{32EB0141-A010-4C94-98E4-3677FC28E2EF}" srcOrd="2" destOrd="0" presId="urn:microsoft.com/office/officeart/2005/8/layout/hProcess7"/>
    <dgm:cxn modelId="{4C96C4C7-5691-47ED-8BF9-FC0B35AFC6CB}" type="presParOf" srcId="{32EB0141-A010-4C94-98E4-3677FC28E2EF}" destId="{DD4EF02F-C794-406E-BAD8-56156A1E2A7E}" srcOrd="0" destOrd="0" presId="urn:microsoft.com/office/officeart/2005/8/layout/hProcess7"/>
    <dgm:cxn modelId="{4766C5DE-FB22-4A64-B698-DEECB06F3986}" type="presParOf" srcId="{32EB0141-A010-4C94-98E4-3677FC28E2EF}" destId="{28314F43-A6F9-40AF-B1E7-7ECFC4C325B9}" srcOrd="1" destOrd="0" presId="urn:microsoft.com/office/officeart/2005/8/layout/hProcess7"/>
    <dgm:cxn modelId="{B293F90F-826F-4B1F-93B1-62DE1611C141}" type="presParOf" srcId="{32EB0141-A010-4C94-98E4-3677FC28E2EF}" destId="{C237C4A8-C212-47A4-879E-6A80CF19112B}" srcOrd="2" destOrd="0" presId="urn:microsoft.com/office/officeart/2005/8/layout/hProcess7"/>
    <dgm:cxn modelId="{941A4DAE-FA2B-4A5D-AD40-DCF17E9FB59C}" type="presParOf" srcId="{921A6AC2-110C-46EE-A520-788AB5D248B8}" destId="{F6E88BAD-1317-47A2-A7A2-A4861858B096}" srcOrd="3" destOrd="0" presId="urn:microsoft.com/office/officeart/2005/8/layout/hProcess7"/>
    <dgm:cxn modelId="{37798CFD-CB8F-4779-8557-A5DDAABD9BCC}" type="presParOf" srcId="{921A6AC2-110C-46EE-A520-788AB5D248B8}" destId="{02C77DF8-14D1-4EE1-AE83-CB3B31E5AD29}" srcOrd="4" destOrd="0" presId="urn:microsoft.com/office/officeart/2005/8/layout/hProcess7"/>
    <dgm:cxn modelId="{DEEB333E-70B3-4A16-8FB8-D12EE32E0737}" type="presParOf" srcId="{02C77DF8-14D1-4EE1-AE83-CB3B31E5AD29}" destId="{80426AB3-FDA2-489E-A8C1-B0B3420AEA4C}" srcOrd="0" destOrd="0" presId="urn:microsoft.com/office/officeart/2005/8/layout/hProcess7"/>
    <dgm:cxn modelId="{5BBDDD92-598C-439F-8A5F-45E5998A5527}" type="presParOf" srcId="{02C77DF8-14D1-4EE1-AE83-CB3B31E5AD29}" destId="{F5941579-3FE9-4DFF-B661-D404130F37A4}" srcOrd="1" destOrd="0" presId="urn:microsoft.com/office/officeart/2005/8/layout/hProcess7"/>
    <dgm:cxn modelId="{3F87FDE8-DEAD-4EE4-999F-2C406291D937}" type="presParOf" srcId="{02C77DF8-14D1-4EE1-AE83-CB3B31E5AD29}" destId="{D090F46E-1410-44F7-B395-E3CBC18D7549}" srcOrd="2" destOrd="0" presId="urn:microsoft.com/office/officeart/2005/8/layout/hProcess7"/>
    <dgm:cxn modelId="{C7B23043-4CE5-4C73-AD6C-237B87C1E067}" type="presParOf" srcId="{921A6AC2-110C-46EE-A520-788AB5D248B8}" destId="{A7D51C3A-D722-42FC-BE7F-B557CC86C3DE}" srcOrd="5" destOrd="0" presId="urn:microsoft.com/office/officeart/2005/8/layout/hProcess7"/>
    <dgm:cxn modelId="{83622E57-7BE5-4E20-83BF-C66E14AF7F6E}" type="presParOf" srcId="{921A6AC2-110C-46EE-A520-788AB5D248B8}" destId="{EEB30E8C-2C93-431B-B9E5-807F2AD97BEE}" srcOrd="6" destOrd="0" presId="urn:microsoft.com/office/officeart/2005/8/layout/hProcess7"/>
    <dgm:cxn modelId="{9778E26B-AEF8-46E6-A8CA-DA032772E963}" type="presParOf" srcId="{EEB30E8C-2C93-431B-B9E5-807F2AD97BEE}" destId="{74A6F057-79A7-4217-A9F9-D8E5548727AA}" srcOrd="0" destOrd="0" presId="urn:microsoft.com/office/officeart/2005/8/layout/hProcess7"/>
    <dgm:cxn modelId="{169068BA-2FA9-4454-8F69-638F73CF374F}" type="presParOf" srcId="{EEB30E8C-2C93-431B-B9E5-807F2AD97BEE}" destId="{6D5494F5-ADDF-4C08-9805-483FE5BEB721}" srcOrd="1" destOrd="0" presId="urn:microsoft.com/office/officeart/2005/8/layout/hProcess7"/>
    <dgm:cxn modelId="{2822D101-2BEB-456E-AA24-60A4C0747447}" type="presParOf" srcId="{EEB30E8C-2C93-431B-B9E5-807F2AD97BEE}" destId="{C4FF6E06-43F8-4601-8E6C-2B16244E2785}" srcOrd="2" destOrd="0" presId="urn:microsoft.com/office/officeart/2005/8/layout/hProcess7"/>
    <dgm:cxn modelId="{24852047-279C-48BA-A026-B522F91078F4}" type="presParOf" srcId="{921A6AC2-110C-46EE-A520-788AB5D248B8}" destId="{FB21A5FA-211C-4C9D-BE6D-0F62E692F986}" srcOrd="7" destOrd="0" presId="urn:microsoft.com/office/officeart/2005/8/layout/hProcess7"/>
    <dgm:cxn modelId="{CB556F52-6346-4B14-A803-3783C24DD12F}" type="presParOf" srcId="{921A6AC2-110C-46EE-A520-788AB5D248B8}" destId="{CDAB040B-9412-4706-89B7-E839E33FCA9E}" srcOrd="8" destOrd="0" presId="urn:microsoft.com/office/officeart/2005/8/layout/hProcess7"/>
    <dgm:cxn modelId="{1F7F5FE6-4685-49D2-9C28-054551346FB6}" type="presParOf" srcId="{CDAB040B-9412-4706-89B7-E839E33FCA9E}" destId="{E4BC24F3-6D64-47E6-8C1E-7116F235D486}" srcOrd="0" destOrd="0" presId="urn:microsoft.com/office/officeart/2005/8/layout/hProcess7"/>
    <dgm:cxn modelId="{ED7C2A52-3EA4-49D1-BFA9-3E45DA7EDF3B}" type="presParOf" srcId="{CDAB040B-9412-4706-89B7-E839E33FCA9E}" destId="{3CB1589F-EFC7-43BE-AAF2-B1FA604257AC}" srcOrd="1" destOrd="0" presId="urn:microsoft.com/office/officeart/2005/8/layout/hProcess7"/>
    <dgm:cxn modelId="{D2FEA5D5-758A-45E4-A679-CF0AC731F529}" type="presParOf" srcId="{CDAB040B-9412-4706-89B7-E839E33FCA9E}" destId="{554759E2-0B32-4F99-8E6F-CE07DB9B2441}" srcOrd="2" destOrd="0" presId="urn:microsoft.com/office/officeart/2005/8/layout/hProcess7"/>
    <dgm:cxn modelId="{E658B5B8-4397-4A2F-949F-E134F837F750}" type="presParOf" srcId="{921A6AC2-110C-46EE-A520-788AB5D248B8}" destId="{A7280930-EF1A-44D6-AA5A-C24E1FC684B4}" srcOrd="9" destOrd="0" presId="urn:microsoft.com/office/officeart/2005/8/layout/hProcess7"/>
    <dgm:cxn modelId="{114F1C40-0A50-4586-925E-553BD6ACD338}" type="presParOf" srcId="{921A6AC2-110C-46EE-A520-788AB5D248B8}" destId="{440BFF5F-7E47-4CAD-806A-8BE9DD6EBEBF}" srcOrd="10" destOrd="0" presId="urn:microsoft.com/office/officeart/2005/8/layout/hProcess7"/>
    <dgm:cxn modelId="{9263A9FC-934E-4795-8D85-6C0E2CA43019}" type="presParOf" srcId="{440BFF5F-7E47-4CAD-806A-8BE9DD6EBEBF}" destId="{9B0EF887-CD00-4B6F-92BF-13EFD13B9A10}" srcOrd="0" destOrd="0" presId="urn:microsoft.com/office/officeart/2005/8/layout/hProcess7"/>
    <dgm:cxn modelId="{CD710A5A-6949-4211-A83E-CA192F427477}" type="presParOf" srcId="{440BFF5F-7E47-4CAD-806A-8BE9DD6EBEBF}" destId="{1D35FDF8-8F48-4F05-B4B8-AB683CDFC8EB}" srcOrd="1" destOrd="0" presId="urn:microsoft.com/office/officeart/2005/8/layout/hProcess7"/>
    <dgm:cxn modelId="{7F5A9387-3388-4ABE-8218-1FF0013B5ED6}" type="presParOf" srcId="{440BFF5F-7E47-4CAD-806A-8BE9DD6EBEBF}" destId="{56EB2392-60B4-4552-BFCD-7D02B52869DF}" srcOrd="2" destOrd="0" presId="urn:microsoft.com/office/officeart/2005/8/layout/hProcess7"/>
    <dgm:cxn modelId="{A4C400E3-94AC-47AB-B2EA-14849D971DEB}" type="presParOf" srcId="{921A6AC2-110C-46EE-A520-788AB5D248B8}" destId="{1A45331E-9BB5-4D66-B2CA-023DA2CD3A81}" srcOrd="11" destOrd="0" presId="urn:microsoft.com/office/officeart/2005/8/layout/hProcess7"/>
    <dgm:cxn modelId="{76F7DA61-8258-47A2-AE3D-5B02E27F5793}" type="presParOf" srcId="{921A6AC2-110C-46EE-A520-788AB5D248B8}" destId="{89171EDF-B010-496D-B90D-1CAF6E574A32}" srcOrd="12" destOrd="0" presId="urn:microsoft.com/office/officeart/2005/8/layout/hProcess7"/>
    <dgm:cxn modelId="{D1A1AD64-D1A1-4055-9A56-FD5552F86D95}" type="presParOf" srcId="{89171EDF-B010-496D-B90D-1CAF6E574A32}" destId="{A86A075B-1B51-4DEC-855B-39A128E7687B}" srcOrd="0" destOrd="0" presId="urn:microsoft.com/office/officeart/2005/8/layout/hProcess7"/>
    <dgm:cxn modelId="{DB01FEEB-C00B-4542-8FC0-1F0B64692EBE}" type="presParOf" srcId="{89171EDF-B010-496D-B90D-1CAF6E574A32}" destId="{71D4F04D-96B2-4575-B595-FF13FD99B444}" srcOrd="1" destOrd="0" presId="urn:microsoft.com/office/officeart/2005/8/layout/hProcess7"/>
    <dgm:cxn modelId="{A9563C67-BAD5-4F82-8308-20D05D2CBDB9}" type="presParOf" srcId="{89171EDF-B010-496D-B90D-1CAF6E574A32}" destId="{BCA7BADD-3028-49EC-B317-E984B8E9BEC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783A62-D32A-4233-A7CB-93CEAA09C5E6}" type="doc">
      <dgm:prSet loTypeId="urn:microsoft.com/office/officeart/2005/8/layout/hProcess7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34F34F2-45E5-4467-AD7E-88837386538C}">
      <dgm:prSet phldrT="[Текст]" phldr="1"/>
      <dgm:spPr/>
      <dgm:t>
        <a:bodyPr/>
        <a:lstStyle/>
        <a:p>
          <a:endParaRPr lang="ru-RU"/>
        </a:p>
      </dgm:t>
    </dgm:pt>
    <dgm:pt modelId="{7FE0E7F8-439E-40FA-9BA1-7908A790BCC5}" type="parTrans" cxnId="{17A06095-DFE3-4CF5-9A71-4E46AEDF1607}">
      <dgm:prSet/>
      <dgm:spPr/>
      <dgm:t>
        <a:bodyPr/>
        <a:lstStyle/>
        <a:p>
          <a:endParaRPr lang="ru-RU"/>
        </a:p>
      </dgm:t>
    </dgm:pt>
    <dgm:pt modelId="{7C9D4995-E098-4ED4-8A1C-3856DFAC4735}" type="sibTrans" cxnId="{17A06095-DFE3-4CF5-9A71-4E46AEDF1607}">
      <dgm:prSet/>
      <dgm:spPr/>
      <dgm:t>
        <a:bodyPr/>
        <a:lstStyle/>
        <a:p>
          <a:endParaRPr lang="ru-RU"/>
        </a:p>
      </dgm:t>
    </dgm:pt>
    <dgm:pt modelId="{806651A9-E142-43A1-AF6C-7FFFA18BE80C}">
      <dgm:prSet phldrT="[Текст]"/>
      <dgm:spPr/>
      <dgm:t>
        <a:bodyPr/>
        <a:lstStyle/>
        <a:p>
          <a:r>
            <a:rPr lang="uk-UA" dirty="0" smtClean="0"/>
            <a:t>7 + 0</a:t>
          </a:r>
          <a:endParaRPr lang="ru-RU" dirty="0"/>
        </a:p>
      </dgm:t>
    </dgm:pt>
    <dgm:pt modelId="{577941E7-C0A6-45E9-ABBB-F745409A11EC}" type="parTrans" cxnId="{CFBA3744-F2EA-4A11-812F-6613E25E8ED0}">
      <dgm:prSet/>
      <dgm:spPr/>
      <dgm:t>
        <a:bodyPr/>
        <a:lstStyle/>
        <a:p>
          <a:endParaRPr lang="ru-RU"/>
        </a:p>
      </dgm:t>
    </dgm:pt>
    <dgm:pt modelId="{6A3DF625-9E73-405E-894E-59A853DD48B6}" type="sibTrans" cxnId="{CFBA3744-F2EA-4A11-812F-6613E25E8ED0}">
      <dgm:prSet/>
      <dgm:spPr/>
      <dgm:t>
        <a:bodyPr/>
        <a:lstStyle/>
        <a:p>
          <a:endParaRPr lang="ru-RU"/>
        </a:p>
      </dgm:t>
    </dgm:pt>
    <dgm:pt modelId="{8C9897FD-A3B3-458D-ABE5-CE97C571DF69}">
      <dgm:prSet phldrT="[Текст]" phldr="1"/>
      <dgm:spPr/>
      <dgm:t>
        <a:bodyPr/>
        <a:lstStyle/>
        <a:p>
          <a:endParaRPr lang="ru-RU"/>
        </a:p>
      </dgm:t>
    </dgm:pt>
    <dgm:pt modelId="{13830A00-4880-4966-AF62-0FEC3EBB6E79}" type="parTrans" cxnId="{712B9C0E-B501-44B8-96E9-D5BFBEF86971}">
      <dgm:prSet/>
      <dgm:spPr/>
      <dgm:t>
        <a:bodyPr/>
        <a:lstStyle/>
        <a:p>
          <a:endParaRPr lang="ru-RU"/>
        </a:p>
      </dgm:t>
    </dgm:pt>
    <dgm:pt modelId="{EBC470AA-7F74-4407-A667-240C83C76738}" type="sibTrans" cxnId="{712B9C0E-B501-44B8-96E9-D5BFBEF86971}">
      <dgm:prSet/>
      <dgm:spPr/>
      <dgm:t>
        <a:bodyPr/>
        <a:lstStyle/>
        <a:p>
          <a:endParaRPr lang="ru-RU"/>
        </a:p>
      </dgm:t>
    </dgm:pt>
    <dgm:pt modelId="{B655DB94-4B73-4E59-9561-C0D77854FAF4}">
      <dgm:prSet phldrT="[Текст]"/>
      <dgm:spPr/>
      <dgm:t>
        <a:bodyPr/>
        <a:lstStyle/>
        <a:p>
          <a:r>
            <a:rPr lang="uk-UA" dirty="0" smtClean="0"/>
            <a:t>0 + 7</a:t>
          </a:r>
          <a:endParaRPr lang="ru-RU" dirty="0"/>
        </a:p>
      </dgm:t>
    </dgm:pt>
    <dgm:pt modelId="{A1A2AA8A-E065-46EC-868F-BC00A8AC6AAF}" type="parTrans" cxnId="{A135EB22-00F6-40AF-8D70-9E691C659B76}">
      <dgm:prSet/>
      <dgm:spPr/>
      <dgm:t>
        <a:bodyPr/>
        <a:lstStyle/>
        <a:p>
          <a:endParaRPr lang="ru-RU"/>
        </a:p>
      </dgm:t>
    </dgm:pt>
    <dgm:pt modelId="{3816140F-FE59-4AD6-877E-46EA085641E2}" type="sibTrans" cxnId="{A135EB22-00F6-40AF-8D70-9E691C659B76}">
      <dgm:prSet/>
      <dgm:spPr/>
      <dgm:t>
        <a:bodyPr/>
        <a:lstStyle/>
        <a:p>
          <a:endParaRPr lang="ru-RU"/>
        </a:p>
      </dgm:t>
    </dgm:pt>
    <dgm:pt modelId="{90331302-5A30-4F07-97AB-CDB427DA2A21}">
      <dgm:prSet phldrT="[Текст]" phldr="1"/>
      <dgm:spPr/>
      <dgm:t>
        <a:bodyPr/>
        <a:lstStyle/>
        <a:p>
          <a:endParaRPr lang="ru-RU"/>
        </a:p>
      </dgm:t>
    </dgm:pt>
    <dgm:pt modelId="{DC5449A1-7B5E-4613-B8F2-B406BAA651C8}" type="parTrans" cxnId="{843434A0-6C1C-48EA-9DCC-B1FD8C66EBBF}">
      <dgm:prSet/>
      <dgm:spPr/>
      <dgm:t>
        <a:bodyPr/>
        <a:lstStyle/>
        <a:p>
          <a:endParaRPr lang="ru-RU"/>
        </a:p>
      </dgm:t>
    </dgm:pt>
    <dgm:pt modelId="{ED83A223-3CD2-4666-9351-F1FB5A19D641}" type="sibTrans" cxnId="{843434A0-6C1C-48EA-9DCC-B1FD8C66EBBF}">
      <dgm:prSet/>
      <dgm:spPr/>
      <dgm:t>
        <a:bodyPr/>
        <a:lstStyle/>
        <a:p>
          <a:endParaRPr lang="ru-RU"/>
        </a:p>
      </dgm:t>
    </dgm:pt>
    <dgm:pt modelId="{BBDE3D2E-0C1E-4154-AD1E-9872587CEC2E}">
      <dgm:prSet phldrT="[Текст]"/>
      <dgm:spPr/>
      <dgm:t>
        <a:bodyPr/>
        <a:lstStyle/>
        <a:p>
          <a:r>
            <a:rPr lang="uk-UA" dirty="0" smtClean="0"/>
            <a:t>7 - 0</a:t>
          </a:r>
          <a:endParaRPr lang="ru-RU" dirty="0"/>
        </a:p>
      </dgm:t>
    </dgm:pt>
    <dgm:pt modelId="{4A073588-2BBC-4844-B750-7013CD2C4302}" type="parTrans" cxnId="{C113ACDF-A7BE-4EFB-993E-64AC3EC4F91C}">
      <dgm:prSet/>
      <dgm:spPr/>
      <dgm:t>
        <a:bodyPr/>
        <a:lstStyle/>
        <a:p>
          <a:endParaRPr lang="ru-RU"/>
        </a:p>
      </dgm:t>
    </dgm:pt>
    <dgm:pt modelId="{E0E4821E-C44F-4A9B-90CB-EA85F54C3621}" type="sibTrans" cxnId="{C113ACDF-A7BE-4EFB-993E-64AC3EC4F91C}">
      <dgm:prSet/>
      <dgm:spPr/>
      <dgm:t>
        <a:bodyPr/>
        <a:lstStyle/>
        <a:p>
          <a:endParaRPr lang="ru-RU"/>
        </a:p>
      </dgm:t>
    </dgm:pt>
    <dgm:pt modelId="{490340FC-AA8F-4158-ADAB-A150B5F25B10}">
      <dgm:prSet phldrT="[Текст]"/>
      <dgm:spPr/>
      <dgm:t>
        <a:bodyPr/>
        <a:lstStyle/>
        <a:p>
          <a:r>
            <a:rPr lang="uk-UA" dirty="0" smtClean="0"/>
            <a:t>9 - 9</a:t>
          </a:r>
          <a:endParaRPr lang="ru-RU" dirty="0"/>
        </a:p>
      </dgm:t>
    </dgm:pt>
    <dgm:pt modelId="{9B13A31A-6211-4BBA-B3C8-FAB7E4FE2B1C}" type="parTrans" cxnId="{19EE4242-8706-4ECD-BB24-437ECFF0088B}">
      <dgm:prSet/>
      <dgm:spPr/>
      <dgm:t>
        <a:bodyPr/>
        <a:lstStyle/>
        <a:p>
          <a:endParaRPr lang="ru-RU"/>
        </a:p>
      </dgm:t>
    </dgm:pt>
    <dgm:pt modelId="{0947184E-C2A0-4695-BA00-A0C8CE991CFC}" type="sibTrans" cxnId="{19EE4242-8706-4ECD-BB24-437ECFF0088B}">
      <dgm:prSet/>
      <dgm:spPr/>
      <dgm:t>
        <a:bodyPr/>
        <a:lstStyle/>
        <a:p>
          <a:endParaRPr lang="ru-RU"/>
        </a:p>
      </dgm:t>
    </dgm:pt>
    <dgm:pt modelId="{BC520443-A3D8-443A-9DCA-3D04B5C2D413}">
      <dgm:prSet phldrT="[Текст]"/>
      <dgm:spPr/>
      <dgm:t>
        <a:bodyPr/>
        <a:lstStyle/>
        <a:p>
          <a:endParaRPr lang="ru-RU" dirty="0"/>
        </a:p>
      </dgm:t>
    </dgm:pt>
    <dgm:pt modelId="{269BB341-EF39-410A-A0AA-96B26F66E9F6}" type="parTrans" cxnId="{369B1846-1480-4DA5-B9F7-AEF216448B78}">
      <dgm:prSet/>
      <dgm:spPr/>
      <dgm:t>
        <a:bodyPr/>
        <a:lstStyle/>
        <a:p>
          <a:endParaRPr lang="ru-RU"/>
        </a:p>
      </dgm:t>
    </dgm:pt>
    <dgm:pt modelId="{9E90BA2C-16E8-497B-997F-2485D0327EF1}" type="sibTrans" cxnId="{369B1846-1480-4DA5-B9F7-AEF216448B78}">
      <dgm:prSet/>
      <dgm:spPr/>
      <dgm:t>
        <a:bodyPr/>
        <a:lstStyle/>
        <a:p>
          <a:endParaRPr lang="ru-RU"/>
        </a:p>
      </dgm:t>
    </dgm:pt>
    <dgm:pt modelId="{921A6AC2-110C-46EE-A520-788AB5D248B8}" type="pres">
      <dgm:prSet presAssocID="{60783A62-D32A-4233-A7CB-93CEAA09C5E6}" presName="Name0" presStyleCnt="0">
        <dgm:presLayoutVars>
          <dgm:dir/>
          <dgm:animLvl val="lvl"/>
          <dgm:resizeHandles val="exact"/>
        </dgm:presLayoutVars>
      </dgm:prSet>
      <dgm:spPr/>
    </dgm:pt>
    <dgm:pt modelId="{DFB0642C-082E-4D64-BD7C-2CD680829179}" type="pres">
      <dgm:prSet presAssocID="{934F34F2-45E5-4467-AD7E-88837386538C}" presName="compositeNode" presStyleCnt="0">
        <dgm:presLayoutVars>
          <dgm:bulletEnabled val="1"/>
        </dgm:presLayoutVars>
      </dgm:prSet>
      <dgm:spPr/>
    </dgm:pt>
    <dgm:pt modelId="{BC55E593-E609-456A-B6F6-03EB4DF89A41}" type="pres">
      <dgm:prSet presAssocID="{934F34F2-45E5-4467-AD7E-88837386538C}" presName="bgRect" presStyleLbl="node1" presStyleIdx="0" presStyleCnt="4"/>
      <dgm:spPr/>
    </dgm:pt>
    <dgm:pt modelId="{10720094-6619-4F58-9F45-BF806959DBA2}" type="pres">
      <dgm:prSet presAssocID="{934F34F2-45E5-4467-AD7E-88837386538C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0C5A577-8213-4793-AD1B-2F568A33C1C6}" type="pres">
      <dgm:prSet presAssocID="{934F34F2-45E5-4467-AD7E-88837386538C}" presName="childNode" presStyleLbl="node1" presStyleIdx="0" presStyleCnt="4">
        <dgm:presLayoutVars>
          <dgm:bulletEnabled val="1"/>
        </dgm:presLayoutVars>
      </dgm:prSet>
      <dgm:spPr/>
    </dgm:pt>
    <dgm:pt modelId="{7D4052B0-6824-4242-9683-C44F0A9FA3AE}" type="pres">
      <dgm:prSet presAssocID="{7C9D4995-E098-4ED4-8A1C-3856DFAC4735}" presName="hSp" presStyleCnt="0"/>
      <dgm:spPr/>
    </dgm:pt>
    <dgm:pt modelId="{32EB0141-A010-4C94-98E4-3677FC28E2EF}" type="pres">
      <dgm:prSet presAssocID="{7C9D4995-E098-4ED4-8A1C-3856DFAC4735}" presName="vProcSp" presStyleCnt="0"/>
      <dgm:spPr/>
    </dgm:pt>
    <dgm:pt modelId="{DD4EF02F-C794-406E-BAD8-56156A1E2A7E}" type="pres">
      <dgm:prSet presAssocID="{7C9D4995-E098-4ED4-8A1C-3856DFAC4735}" presName="vSp1" presStyleCnt="0"/>
      <dgm:spPr/>
    </dgm:pt>
    <dgm:pt modelId="{28314F43-A6F9-40AF-B1E7-7ECFC4C325B9}" type="pres">
      <dgm:prSet presAssocID="{7C9D4995-E098-4ED4-8A1C-3856DFAC4735}" presName="simulatedConn" presStyleLbl="solidFgAcc1" presStyleIdx="0" presStyleCnt="3"/>
      <dgm:spPr/>
    </dgm:pt>
    <dgm:pt modelId="{C237C4A8-C212-47A4-879E-6A80CF19112B}" type="pres">
      <dgm:prSet presAssocID="{7C9D4995-E098-4ED4-8A1C-3856DFAC4735}" presName="vSp2" presStyleCnt="0"/>
      <dgm:spPr/>
    </dgm:pt>
    <dgm:pt modelId="{F6E88BAD-1317-47A2-A7A2-A4861858B096}" type="pres">
      <dgm:prSet presAssocID="{7C9D4995-E098-4ED4-8A1C-3856DFAC4735}" presName="sibTrans" presStyleCnt="0"/>
      <dgm:spPr/>
    </dgm:pt>
    <dgm:pt modelId="{02C77DF8-14D1-4EE1-AE83-CB3B31E5AD29}" type="pres">
      <dgm:prSet presAssocID="{8C9897FD-A3B3-458D-ABE5-CE97C571DF69}" presName="compositeNode" presStyleCnt="0">
        <dgm:presLayoutVars>
          <dgm:bulletEnabled val="1"/>
        </dgm:presLayoutVars>
      </dgm:prSet>
      <dgm:spPr/>
    </dgm:pt>
    <dgm:pt modelId="{80426AB3-FDA2-489E-A8C1-B0B3420AEA4C}" type="pres">
      <dgm:prSet presAssocID="{8C9897FD-A3B3-458D-ABE5-CE97C571DF69}" presName="bgRect" presStyleLbl="node1" presStyleIdx="1" presStyleCnt="4"/>
      <dgm:spPr/>
    </dgm:pt>
    <dgm:pt modelId="{F5941579-3FE9-4DFF-B661-D404130F37A4}" type="pres">
      <dgm:prSet presAssocID="{8C9897FD-A3B3-458D-ABE5-CE97C571DF69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D090F46E-1410-44F7-B395-E3CBC18D7549}" type="pres">
      <dgm:prSet presAssocID="{8C9897FD-A3B3-458D-ABE5-CE97C571DF69}" presName="childNode" presStyleLbl="node1" presStyleIdx="1" presStyleCnt="4">
        <dgm:presLayoutVars>
          <dgm:bulletEnabled val="1"/>
        </dgm:presLayoutVars>
      </dgm:prSet>
      <dgm:spPr/>
    </dgm:pt>
    <dgm:pt modelId="{A7D51C3A-D722-42FC-BE7F-B557CC86C3DE}" type="pres">
      <dgm:prSet presAssocID="{EBC470AA-7F74-4407-A667-240C83C76738}" presName="hSp" presStyleCnt="0"/>
      <dgm:spPr/>
    </dgm:pt>
    <dgm:pt modelId="{EEB30E8C-2C93-431B-B9E5-807F2AD97BEE}" type="pres">
      <dgm:prSet presAssocID="{EBC470AA-7F74-4407-A667-240C83C76738}" presName="vProcSp" presStyleCnt="0"/>
      <dgm:spPr/>
    </dgm:pt>
    <dgm:pt modelId="{74A6F057-79A7-4217-A9F9-D8E5548727AA}" type="pres">
      <dgm:prSet presAssocID="{EBC470AA-7F74-4407-A667-240C83C76738}" presName="vSp1" presStyleCnt="0"/>
      <dgm:spPr/>
    </dgm:pt>
    <dgm:pt modelId="{6D5494F5-ADDF-4C08-9805-483FE5BEB721}" type="pres">
      <dgm:prSet presAssocID="{EBC470AA-7F74-4407-A667-240C83C76738}" presName="simulatedConn" presStyleLbl="solidFgAcc1" presStyleIdx="1" presStyleCnt="3"/>
      <dgm:spPr/>
    </dgm:pt>
    <dgm:pt modelId="{C4FF6E06-43F8-4601-8E6C-2B16244E2785}" type="pres">
      <dgm:prSet presAssocID="{EBC470AA-7F74-4407-A667-240C83C76738}" presName="vSp2" presStyleCnt="0"/>
      <dgm:spPr/>
    </dgm:pt>
    <dgm:pt modelId="{FB21A5FA-211C-4C9D-BE6D-0F62E692F986}" type="pres">
      <dgm:prSet presAssocID="{EBC470AA-7F74-4407-A667-240C83C76738}" presName="sibTrans" presStyleCnt="0"/>
      <dgm:spPr/>
    </dgm:pt>
    <dgm:pt modelId="{CDAB040B-9412-4706-89B7-E839E33FCA9E}" type="pres">
      <dgm:prSet presAssocID="{90331302-5A30-4F07-97AB-CDB427DA2A21}" presName="compositeNode" presStyleCnt="0">
        <dgm:presLayoutVars>
          <dgm:bulletEnabled val="1"/>
        </dgm:presLayoutVars>
      </dgm:prSet>
      <dgm:spPr/>
    </dgm:pt>
    <dgm:pt modelId="{E4BC24F3-6D64-47E6-8C1E-7116F235D486}" type="pres">
      <dgm:prSet presAssocID="{90331302-5A30-4F07-97AB-CDB427DA2A21}" presName="bgRect" presStyleLbl="node1" presStyleIdx="2" presStyleCnt="4"/>
      <dgm:spPr/>
    </dgm:pt>
    <dgm:pt modelId="{3CB1589F-EFC7-43BE-AAF2-B1FA604257AC}" type="pres">
      <dgm:prSet presAssocID="{90331302-5A30-4F07-97AB-CDB427DA2A21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554759E2-0B32-4F99-8E6F-CE07DB9B2441}" type="pres">
      <dgm:prSet presAssocID="{90331302-5A30-4F07-97AB-CDB427DA2A21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280930-EF1A-44D6-AA5A-C24E1FC684B4}" type="pres">
      <dgm:prSet presAssocID="{ED83A223-3CD2-4666-9351-F1FB5A19D641}" presName="hSp" presStyleCnt="0"/>
      <dgm:spPr/>
    </dgm:pt>
    <dgm:pt modelId="{440BFF5F-7E47-4CAD-806A-8BE9DD6EBEBF}" type="pres">
      <dgm:prSet presAssocID="{ED83A223-3CD2-4666-9351-F1FB5A19D641}" presName="vProcSp" presStyleCnt="0"/>
      <dgm:spPr/>
    </dgm:pt>
    <dgm:pt modelId="{9B0EF887-CD00-4B6F-92BF-13EFD13B9A10}" type="pres">
      <dgm:prSet presAssocID="{ED83A223-3CD2-4666-9351-F1FB5A19D641}" presName="vSp1" presStyleCnt="0"/>
      <dgm:spPr/>
    </dgm:pt>
    <dgm:pt modelId="{1D35FDF8-8F48-4F05-B4B8-AB683CDFC8EB}" type="pres">
      <dgm:prSet presAssocID="{ED83A223-3CD2-4666-9351-F1FB5A19D641}" presName="simulatedConn" presStyleLbl="solidFgAcc1" presStyleIdx="2" presStyleCnt="3"/>
      <dgm:spPr/>
    </dgm:pt>
    <dgm:pt modelId="{56EB2392-60B4-4552-BFCD-7D02B52869DF}" type="pres">
      <dgm:prSet presAssocID="{ED83A223-3CD2-4666-9351-F1FB5A19D641}" presName="vSp2" presStyleCnt="0"/>
      <dgm:spPr/>
    </dgm:pt>
    <dgm:pt modelId="{1A45331E-9BB5-4D66-B2CA-023DA2CD3A81}" type="pres">
      <dgm:prSet presAssocID="{ED83A223-3CD2-4666-9351-F1FB5A19D641}" presName="sibTrans" presStyleCnt="0"/>
      <dgm:spPr/>
    </dgm:pt>
    <dgm:pt modelId="{89171EDF-B010-496D-B90D-1CAF6E574A32}" type="pres">
      <dgm:prSet presAssocID="{BC520443-A3D8-443A-9DCA-3D04B5C2D413}" presName="compositeNode" presStyleCnt="0">
        <dgm:presLayoutVars>
          <dgm:bulletEnabled val="1"/>
        </dgm:presLayoutVars>
      </dgm:prSet>
      <dgm:spPr/>
    </dgm:pt>
    <dgm:pt modelId="{A86A075B-1B51-4DEC-855B-39A128E7687B}" type="pres">
      <dgm:prSet presAssocID="{BC520443-A3D8-443A-9DCA-3D04B5C2D413}" presName="bgRect" presStyleLbl="node1" presStyleIdx="3" presStyleCnt="4"/>
      <dgm:spPr/>
      <dgm:t>
        <a:bodyPr/>
        <a:lstStyle/>
        <a:p>
          <a:endParaRPr lang="ru-RU"/>
        </a:p>
      </dgm:t>
    </dgm:pt>
    <dgm:pt modelId="{71D4F04D-96B2-4575-B595-FF13FD99B444}" type="pres">
      <dgm:prSet presAssocID="{BC520443-A3D8-443A-9DCA-3D04B5C2D413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A7BADD-3028-49EC-B317-E984B8E9BECC}" type="pres">
      <dgm:prSet presAssocID="{BC520443-A3D8-443A-9DCA-3D04B5C2D413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48CB3878-BB5A-49DC-96A0-E38D28736004}" type="presOf" srcId="{490340FC-AA8F-4158-ADAB-A150B5F25B10}" destId="{BCA7BADD-3028-49EC-B317-E984B8E9BECC}" srcOrd="0" destOrd="0" presId="urn:microsoft.com/office/officeart/2005/8/layout/hProcess7"/>
    <dgm:cxn modelId="{105344A1-0749-4C0C-A150-B65E0B1F9F8F}" type="presOf" srcId="{BC520443-A3D8-443A-9DCA-3D04B5C2D413}" destId="{A86A075B-1B51-4DEC-855B-39A128E7687B}" srcOrd="0" destOrd="0" presId="urn:microsoft.com/office/officeart/2005/8/layout/hProcess7"/>
    <dgm:cxn modelId="{B8DAC5E7-B3EF-42E8-B721-74172CC9C862}" type="presOf" srcId="{8C9897FD-A3B3-458D-ABE5-CE97C571DF69}" destId="{F5941579-3FE9-4DFF-B661-D404130F37A4}" srcOrd="1" destOrd="0" presId="urn:microsoft.com/office/officeart/2005/8/layout/hProcess7"/>
    <dgm:cxn modelId="{EAF4E39E-F0FD-43DF-8378-A7FCC3899F35}" type="presOf" srcId="{90331302-5A30-4F07-97AB-CDB427DA2A21}" destId="{3CB1589F-EFC7-43BE-AAF2-B1FA604257AC}" srcOrd="1" destOrd="0" presId="urn:microsoft.com/office/officeart/2005/8/layout/hProcess7"/>
    <dgm:cxn modelId="{369B1846-1480-4DA5-B9F7-AEF216448B78}" srcId="{60783A62-D32A-4233-A7CB-93CEAA09C5E6}" destId="{BC520443-A3D8-443A-9DCA-3D04B5C2D413}" srcOrd="3" destOrd="0" parTransId="{269BB341-EF39-410A-A0AA-96B26F66E9F6}" sibTransId="{9E90BA2C-16E8-497B-997F-2485D0327EF1}"/>
    <dgm:cxn modelId="{CFBA3744-F2EA-4A11-812F-6613E25E8ED0}" srcId="{934F34F2-45E5-4467-AD7E-88837386538C}" destId="{806651A9-E142-43A1-AF6C-7FFFA18BE80C}" srcOrd="0" destOrd="0" parTransId="{577941E7-C0A6-45E9-ABBB-F745409A11EC}" sibTransId="{6A3DF625-9E73-405E-894E-59A853DD48B6}"/>
    <dgm:cxn modelId="{2FD31A0D-BB45-41FE-B76F-105CC3EB0A99}" type="presOf" srcId="{90331302-5A30-4F07-97AB-CDB427DA2A21}" destId="{E4BC24F3-6D64-47E6-8C1E-7116F235D486}" srcOrd="0" destOrd="0" presId="urn:microsoft.com/office/officeart/2005/8/layout/hProcess7"/>
    <dgm:cxn modelId="{B223351C-606C-4A17-8270-68058EA1FA7C}" type="presOf" srcId="{B655DB94-4B73-4E59-9561-C0D77854FAF4}" destId="{D090F46E-1410-44F7-B395-E3CBC18D7549}" srcOrd="0" destOrd="0" presId="urn:microsoft.com/office/officeart/2005/8/layout/hProcess7"/>
    <dgm:cxn modelId="{19EE4242-8706-4ECD-BB24-437ECFF0088B}" srcId="{BC520443-A3D8-443A-9DCA-3D04B5C2D413}" destId="{490340FC-AA8F-4158-ADAB-A150B5F25B10}" srcOrd="0" destOrd="0" parTransId="{9B13A31A-6211-4BBA-B3C8-FAB7E4FE2B1C}" sibTransId="{0947184E-C2A0-4695-BA00-A0C8CE991CFC}"/>
    <dgm:cxn modelId="{A8720D27-0C24-4C79-90B2-1DA70AB1A6ED}" type="presOf" srcId="{60783A62-D32A-4233-A7CB-93CEAA09C5E6}" destId="{921A6AC2-110C-46EE-A520-788AB5D248B8}" srcOrd="0" destOrd="0" presId="urn:microsoft.com/office/officeart/2005/8/layout/hProcess7"/>
    <dgm:cxn modelId="{A135EB22-00F6-40AF-8D70-9E691C659B76}" srcId="{8C9897FD-A3B3-458D-ABE5-CE97C571DF69}" destId="{B655DB94-4B73-4E59-9561-C0D77854FAF4}" srcOrd="0" destOrd="0" parTransId="{A1A2AA8A-E065-46EC-868F-BC00A8AC6AAF}" sibTransId="{3816140F-FE59-4AD6-877E-46EA085641E2}"/>
    <dgm:cxn modelId="{8C82AE60-873F-47F0-BD5C-3935CEAC2934}" type="presOf" srcId="{BBDE3D2E-0C1E-4154-AD1E-9872587CEC2E}" destId="{554759E2-0B32-4F99-8E6F-CE07DB9B2441}" srcOrd="0" destOrd="0" presId="urn:microsoft.com/office/officeart/2005/8/layout/hProcess7"/>
    <dgm:cxn modelId="{C93E3654-7CB8-4393-8CBD-357A58B5EFE2}" type="presOf" srcId="{934F34F2-45E5-4467-AD7E-88837386538C}" destId="{10720094-6619-4F58-9F45-BF806959DBA2}" srcOrd="1" destOrd="0" presId="urn:microsoft.com/office/officeart/2005/8/layout/hProcess7"/>
    <dgm:cxn modelId="{338C4AEC-DE16-4003-99F8-1F4855AC59B5}" type="presOf" srcId="{8C9897FD-A3B3-458D-ABE5-CE97C571DF69}" destId="{80426AB3-FDA2-489E-A8C1-B0B3420AEA4C}" srcOrd="0" destOrd="0" presId="urn:microsoft.com/office/officeart/2005/8/layout/hProcess7"/>
    <dgm:cxn modelId="{C113ACDF-A7BE-4EFB-993E-64AC3EC4F91C}" srcId="{90331302-5A30-4F07-97AB-CDB427DA2A21}" destId="{BBDE3D2E-0C1E-4154-AD1E-9872587CEC2E}" srcOrd="0" destOrd="0" parTransId="{4A073588-2BBC-4844-B750-7013CD2C4302}" sibTransId="{E0E4821E-C44F-4A9B-90CB-EA85F54C3621}"/>
    <dgm:cxn modelId="{843434A0-6C1C-48EA-9DCC-B1FD8C66EBBF}" srcId="{60783A62-D32A-4233-A7CB-93CEAA09C5E6}" destId="{90331302-5A30-4F07-97AB-CDB427DA2A21}" srcOrd="2" destOrd="0" parTransId="{DC5449A1-7B5E-4613-B8F2-B406BAA651C8}" sibTransId="{ED83A223-3CD2-4666-9351-F1FB5A19D641}"/>
    <dgm:cxn modelId="{17A06095-DFE3-4CF5-9A71-4E46AEDF1607}" srcId="{60783A62-D32A-4233-A7CB-93CEAA09C5E6}" destId="{934F34F2-45E5-4467-AD7E-88837386538C}" srcOrd="0" destOrd="0" parTransId="{7FE0E7F8-439E-40FA-9BA1-7908A790BCC5}" sibTransId="{7C9D4995-E098-4ED4-8A1C-3856DFAC4735}"/>
    <dgm:cxn modelId="{712B9C0E-B501-44B8-96E9-D5BFBEF86971}" srcId="{60783A62-D32A-4233-A7CB-93CEAA09C5E6}" destId="{8C9897FD-A3B3-458D-ABE5-CE97C571DF69}" srcOrd="1" destOrd="0" parTransId="{13830A00-4880-4966-AF62-0FEC3EBB6E79}" sibTransId="{EBC470AA-7F74-4407-A667-240C83C76738}"/>
    <dgm:cxn modelId="{D3C852A6-0A64-462E-8264-8F62BAB471A0}" type="presOf" srcId="{806651A9-E142-43A1-AF6C-7FFFA18BE80C}" destId="{60C5A577-8213-4793-AD1B-2F568A33C1C6}" srcOrd="0" destOrd="0" presId="urn:microsoft.com/office/officeart/2005/8/layout/hProcess7"/>
    <dgm:cxn modelId="{5F0126E4-26FF-4811-BB64-A1A546605D6D}" type="presOf" srcId="{BC520443-A3D8-443A-9DCA-3D04B5C2D413}" destId="{71D4F04D-96B2-4575-B595-FF13FD99B444}" srcOrd="1" destOrd="0" presId="urn:microsoft.com/office/officeart/2005/8/layout/hProcess7"/>
    <dgm:cxn modelId="{50A97380-B32D-434C-84AB-66FC936BC394}" type="presOf" srcId="{934F34F2-45E5-4467-AD7E-88837386538C}" destId="{BC55E593-E609-456A-B6F6-03EB4DF89A41}" srcOrd="0" destOrd="0" presId="urn:microsoft.com/office/officeart/2005/8/layout/hProcess7"/>
    <dgm:cxn modelId="{1D44E137-7107-4CFC-94F6-65D7AB083A6D}" type="presParOf" srcId="{921A6AC2-110C-46EE-A520-788AB5D248B8}" destId="{DFB0642C-082E-4D64-BD7C-2CD680829179}" srcOrd="0" destOrd="0" presId="urn:microsoft.com/office/officeart/2005/8/layout/hProcess7"/>
    <dgm:cxn modelId="{30573D72-5DDB-4C2A-A500-7D70835EA6C4}" type="presParOf" srcId="{DFB0642C-082E-4D64-BD7C-2CD680829179}" destId="{BC55E593-E609-456A-B6F6-03EB4DF89A41}" srcOrd="0" destOrd="0" presId="urn:microsoft.com/office/officeart/2005/8/layout/hProcess7"/>
    <dgm:cxn modelId="{354FE5D3-2424-4AE6-A501-ED3217029FAC}" type="presParOf" srcId="{DFB0642C-082E-4D64-BD7C-2CD680829179}" destId="{10720094-6619-4F58-9F45-BF806959DBA2}" srcOrd="1" destOrd="0" presId="urn:microsoft.com/office/officeart/2005/8/layout/hProcess7"/>
    <dgm:cxn modelId="{50BCB03C-2CE0-4492-95DA-0C61B63B66B5}" type="presParOf" srcId="{DFB0642C-082E-4D64-BD7C-2CD680829179}" destId="{60C5A577-8213-4793-AD1B-2F568A33C1C6}" srcOrd="2" destOrd="0" presId="urn:microsoft.com/office/officeart/2005/8/layout/hProcess7"/>
    <dgm:cxn modelId="{872552ED-F25E-40EB-ABEA-2BA7CB7153C5}" type="presParOf" srcId="{921A6AC2-110C-46EE-A520-788AB5D248B8}" destId="{7D4052B0-6824-4242-9683-C44F0A9FA3AE}" srcOrd="1" destOrd="0" presId="urn:microsoft.com/office/officeart/2005/8/layout/hProcess7"/>
    <dgm:cxn modelId="{3A842734-5660-4B21-96A2-001BF5F03D77}" type="presParOf" srcId="{921A6AC2-110C-46EE-A520-788AB5D248B8}" destId="{32EB0141-A010-4C94-98E4-3677FC28E2EF}" srcOrd="2" destOrd="0" presId="urn:microsoft.com/office/officeart/2005/8/layout/hProcess7"/>
    <dgm:cxn modelId="{BE94DF34-2DEF-4DEC-8015-3FFBF3B2A27A}" type="presParOf" srcId="{32EB0141-A010-4C94-98E4-3677FC28E2EF}" destId="{DD4EF02F-C794-406E-BAD8-56156A1E2A7E}" srcOrd="0" destOrd="0" presId="urn:microsoft.com/office/officeart/2005/8/layout/hProcess7"/>
    <dgm:cxn modelId="{D7968FD1-ECB7-474A-AA8B-563B155C7D5B}" type="presParOf" srcId="{32EB0141-A010-4C94-98E4-3677FC28E2EF}" destId="{28314F43-A6F9-40AF-B1E7-7ECFC4C325B9}" srcOrd="1" destOrd="0" presId="urn:microsoft.com/office/officeart/2005/8/layout/hProcess7"/>
    <dgm:cxn modelId="{C69002F6-95D1-4FFB-A126-12AC1FB385E1}" type="presParOf" srcId="{32EB0141-A010-4C94-98E4-3677FC28E2EF}" destId="{C237C4A8-C212-47A4-879E-6A80CF19112B}" srcOrd="2" destOrd="0" presId="urn:microsoft.com/office/officeart/2005/8/layout/hProcess7"/>
    <dgm:cxn modelId="{FE065F30-523D-4F39-9A7B-4351434C20D8}" type="presParOf" srcId="{921A6AC2-110C-46EE-A520-788AB5D248B8}" destId="{F6E88BAD-1317-47A2-A7A2-A4861858B096}" srcOrd="3" destOrd="0" presId="urn:microsoft.com/office/officeart/2005/8/layout/hProcess7"/>
    <dgm:cxn modelId="{A70CE79D-639D-4262-811C-95496027AB8E}" type="presParOf" srcId="{921A6AC2-110C-46EE-A520-788AB5D248B8}" destId="{02C77DF8-14D1-4EE1-AE83-CB3B31E5AD29}" srcOrd="4" destOrd="0" presId="urn:microsoft.com/office/officeart/2005/8/layout/hProcess7"/>
    <dgm:cxn modelId="{BC0D8FB4-C454-42A3-BA78-5304791849C2}" type="presParOf" srcId="{02C77DF8-14D1-4EE1-AE83-CB3B31E5AD29}" destId="{80426AB3-FDA2-489E-A8C1-B0B3420AEA4C}" srcOrd="0" destOrd="0" presId="urn:microsoft.com/office/officeart/2005/8/layout/hProcess7"/>
    <dgm:cxn modelId="{7F2ED25C-04DD-46D2-A1FC-AA05B600873C}" type="presParOf" srcId="{02C77DF8-14D1-4EE1-AE83-CB3B31E5AD29}" destId="{F5941579-3FE9-4DFF-B661-D404130F37A4}" srcOrd="1" destOrd="0" presId="urn:microsoft.com/office/officeart/2005/8/layout/hProcess7"/>
    <dgm:cxn modelId="{61CE86CA-5B3C-4637-805E-B902A3E0BC92}" type="presParOf" srcId="{02C77DF8-14D1-4EE1-AE83-CB3B31E5AD29}" destId="{D090F46E-1410-44F7-B395-E3CBC18D7549}" srcOrd="2" destOrd="0" presId="urn:microsoft.com/office/officeart/2005/8/layout/hProcess7"/>
    <dgm:cxn modelId="{DB8526B3-86D6-4E7D-8F04-D26788DC09FC}" type="presParOf" srcId="{921A6AC2-110C-46EE-A520-788AB5D248B8}" destId="{A7D51C3A-D722-42FC-BE7F-B557CC86C3DE}" srcOrd="5" destOrd="0" presId="urn:microsoft.com/office/officeart/2005/8/layout/hProcess7"/>
    <dgm:cxn modelId="{739AC714-E0DA-44F3-8778-AC778934B8AC}" type="presParOf" srcId="{921A6AC2-110C-46EE-A520-788AB5D248B8}" destId="{EEB30E8C-2C93-431B-B9E5-807F2AD97BEE}" srcOrd="6" destOrd="0" presId="urn:microsoft.com/office/officeart/2005/8/layout/hProcess7"/>
    <dgm:cxn modelId="{E5FC003E-23B3-464B-BC48-CFC093099FB2}" type="presParOf" srcId="{EEB30E8C-2C93-431B-B9E5-807F2AD97BEE}" destId="{74A6F057-79A7-4217-A9F9-D8E5548727AA}" srcOrd="0" destOrd="0" presId="urn:microsoft.com/office/officeart/2005/8/layout/hProcess7"/>
    <dgm:cxn modelId="{7C49DF61-9931-408F-8C06-079F6E7457D1}" type="presParOf" srcId="{EEB30E8C-2C93-431B-B9E5-807F2AD97BEE}" destId="{6D5494F5-ADDF-4C08-9805-483FE5BEB721}" srcOrd="1" destOrd="0" presId="urn:microsoft.com/office/officeart/2005/8/layout/hProcess7"/>
    <dgm:cxn modelId="{1FFAF902-0802-46CA-8F01-081CF8FDE17B}" type="presParOf" srcId="{EEB30E8C-2C93-431B-B9E5-807F2AD97BEE}" destId="{C4FF6E06-43F8-4601-8E6C-2B16244E2785}" srcOrd="2" destOrd="0" presId="urn:microsoft.com/office/officeart/2005/8/layout/hProcess7"/>
    <dgm:cxn modelId="{CC6FA841-06F4-48B0-933C-2F2E8FC3E0FC}" type="presParOf" srcId="{921A6AC2-110C-46EE-A520-788AB5D248B8}" destId="{FB21A5FA-211C-4C9D-BE6D-0F62E692F986}" srcOrd="7" destOrd="0" presId="urn:microsoft.com/office/officeart/2005/8/layout/hProcess7"/>
    <dgm:cxn modelId="{9751EC6D-238A-40F8-8350-8E1A37E5F212}" type="presParOf" srcId="{921A6AC2-110C-46EE-A520-788AB5D248B8}" destId="{CDAB040B-9412-4706-89B7-E839E33FCA9E}" srcOrd="8" destOrd="0" presId="urn:microsoft.com/office/officeart/2005/8/layout/hProcess7"/>
    <dgm:cxn modelId="{3D9776D2-3053-41BB-8522-72E684F8D244}" type="presParOf" srcId="{CDAB040B-9412-4706-89B7-E839E33FCA9E}" destId="{E4BC24F3-6D64-47E6-8C1E-7116F235D486}" srcOrd="0" destOrd="0" presId="urn:microsoft.com/office/officeart/2005/8/layout/hProcess7"/>
    <dgm:cxn modelId="{8ED3B91A-4F17-4DE4-B026-2FBAB7B41C1F}" type="presParOf" srcId="{CDAB040B-9412-4706-89B7-E839E33FCA9E}" destId="{3CB1589F-EFC7-43BE-AAF2-B1FA604257AC}" srcOrd="1" destOrd="0" presId="urn:microsoft.com/office/officeart/2005/8/layout/hProcess7"/>
    <dgm:cxn modelId="{154DDEC6-4213-4202-B7DF-B5B964E7B05E}" type="presParOf" srcId="{CDAB040B-9412-4706-89B7-E839E33FCA9E}" destId="{554759E2-0B32-4F99-8E6F-CE07DB9B2441}" srcOrd="2" destOrd="0" presId="urn:microsoft.com/office/officeart/2005/8/layout/hProcess7"/>
    <dgm:cxn modelId="{96E90FB3-3E35-4A98-971D-99BB89721BC0}" type="presParOf" srcId="{921A6AC2-110C-46EE-A520-788AB5D248B8}" destId="{A7280930-EF1A-44D6-AA5A-C24E1FC684B4}" srcOrd="9" destOrd="0" presId="urn:microsoft.com/office/officeart/2005/8/layout/hProcess7"/>
    <dgm:cxn modelId="{0A4BC0B2-DA86-4A4E-80CC-10B9E74F11E2}" type="presParOf" srcId="{921A6AC2-110C-46EE-A520-788AB5D248B8}" destId="{440BFF5F-7E47-4CAD-806A-8BE9DD6EBEBF}" srcOrd="10" destOrd="0" presId="urn:microsoft.com/office/officeart/2005/8/layout/hProcess7"/>
    <dgm:cxn modelId="{621C7FA7-9757-4E2C-8BA8-1E2FBECC0374}" type="presParOf" srcId="{440BFF5F-7E47-4CAD-806A-8BE9DD6EBEBF}" destId="{9B0EF887-CD00-4B6F-92BF-13EFD13B9A10}" srcOrd="0" destOrd="0" presId="urn:microsoft.com/office/officeart/2005/8/layout/hProcess7"/>
    <dgm:cxn modelId="{C0A8BF56-9FF4-43FF-ACEC-53C7AB40E42A}" type="presParOf" srcId="{440BFF5F-7E47-4CAD-806A-8BE9DD6EBEBF}" destId="{1D35FDF8-8F48-4F05-B4B8-AB683CDFC8EB}" srcOrd="1" destOrd="0" presId="urn:microsoft.com/office/officeart/2005/8/layout/hProcess7"/>
    <dgm:cxn modelId="{B125A175-F19C-46D4-B792-CF14D97DE28E}" type="presParOf" srcId="{440BFF5F-7E47-4CAD-806A-8BE9DD6EBEBF}" destId="{56EB2392-60B4-4552-BFCD-7D02B52869DF}" srcOrd="2" destOrd="0" presId="urn:microsoft.com/office/officeart/2005/8/layout/hProcess7"/>
    <dgm:cxn modelId="{A3FF0A4A-31A6-41A3-A6FE-17DE487CA56B}" type="presParOf" srcId="{921A6AC2-110C-46EE-A520-788AB5D248B8}" destId="{1A45331E-9BB5-4D66-B2CA-023DA2CD3A81}" srcOrd="11" destOrd="0" presId="urn:microsoft.com/office/officeart/2005/8/layout/hProcess7"/>
    <dgm:cxn modelId="{36E0A890-26FE-4314-BBDF-AC68BC72BBED}" type="presParOf" srcId="{921A6AC2-110C-46EE-A520-788AB5D248B8}" destId="{89171EDF-B010-496D-B90D-1CAF6E574A32}" srcOrd="12" destOrd="0" presId="urn:microsoft.com/office/officeart/2005/8/layout/hProcess7"/>
    <dgm:cxn modelId="{9EA398C3-5D10-4E17-9CA1-FE084DAEF364}" type="presParOf" srcId="{89171EDF-B010-496D-B90D-1CAF6E574A32}" destId="{A86A075B-1B51-4DEC-855B-39A128E7687B}" srcOrd="0" destOrd="0" presId="urn:microsoft.com/office/officeart/2005/8/layout/hProcess7"/>
    <dgm:cxn modelId="{751C1EE7-DD55-4A92-9DBD-B52564802B8B}" type="presParOf" srcId="{89171EDF-B010-496D-B90D-1CAF6E574A32}" destId="{71D4F04D-96B2-4575-B595-FF13FD99B444}" srcOrd="1" destOrd="0" presId="urn:microsoft.com/office/officeart/2005/8/layout/hProcess7"/>
    <dgm:cxn modelId="{E08CF21C-3D1B-4AE0-87EB-AE146115F5F7}" type="presParOf" srcId="{89171EDF-B010-496D-B90D-1CAF6E574A32}" destId="{BCA7BADD-3028-49EC-B317-E984B8E9BEC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783A62-D32A-4233-A7CB-93CEAA09C5E6}" type="doc">
      <dgm:prSet loTypeId="urn:microsoft.com/office/officeart/2005/8/layout/hProcess7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34F34F2-45E5-4467-AD7E-88837386538C}">
      <dgm:prSet phldrT="[Текст]" phldr="1"/>
      <dgm:spPr/>
      <dgm:t>
        <a:bodyPr/>
        <a:lstStyle/>
        <a:p>
          <a:endParaRPr lang="ru-RU"/>
        </a:p>
      </dgm:t>
    </dgm:pt>
    <dgm:pt modelId="{7FE0E7F8-439E-40FA-9BA1-7908A790BCC5}" type="parTrans" cxnId="{17A06095-DFE3-4CF5-9A71-4E46AEDF1607}">
      <dgm:prSet/>
      <dgm:spPr/>
      <dgm:t>
        <a:bodyPr/>
        <a:lstStyle/>
        <a:p>
          <a:endParaRPr lang="ru-RU"/>
        </a:p>
      </dgm:t>
    </dgm:pt>
    <dgm:pt modelId="{7C9D4995-E098-4ED4-8A1C-3856DFAC4735}" type="sibTrans" cxnId="{17A06095-DFE3-4CF5-9A71-4E46AEDF1607}">
      <dgm:prSet/>
      <dgm:spPr/>
      <dgm:t>
        <a:bodyPr/>
        <a:lstStyle/>
        <a:p>
          <a:endParaRPr lang="ru-RU"/>
        </a:p>
      </dgm:t>
    </dgm:pt>
    <dgm:pt modelId="{806651A9-E142-43A1-AF6C-7FFFA18BE80C}">
      <dgm:prSet phldrT="[Текст]"/>
      <dgm:spPr/>
      <dgm:t>
        <a:bodyPr/>
        <a:lstStyle/>
        <a:p>
          <a:r>
            <a:rPr lang="uk-UA" dirty="0" smtClean="0"/>
            <a:t>4 + 0</a:t>
          </a:r>
          <a:endParaRPr lang="ru-RU" dirty="0"/>
        </a:p>
      </dgm:t>
    </dgm:pt>
    <dgm:pt modelId="{577941E7-C0A6-45E9-ABBB-F745409A11EC}" type="parTrans" cxnId="{CFBA3744-F2EA-4A11-812F-6613E25E8ED0}">
      <dgm:prSet/>
      <dgm:spPr/>
      <dgm:t>
        <a:bodyPr/>
        <a:lstStyle/>
        <a:p>
          <a:endParaRPr lang="ru-RU"/>
        </a:p>
      </dgm:t>
    </dgm:pt>
    <dgm:pt modelId="{6A3DF625-9E73-405E-894E-59A853DD48B6}" type="sibTrans" cxnId="{CFBA3744-F2EA-4A11-812F-6613E25E8ED0}">
      <dgm:prSet/>
      <dgm:spPr/>
      <dgm:t>
        <a:bodyPr/>
        <a:lstStyle/>
        <a:p>
          <a:endParaRPr lang="ru-RU"/>
        </a:p>
      </dgm:t>
    </dgm:pt>
    <dgm:pt modelId="{8C9897FD-A3B3-458D-ABE5-CE97C571DF69}">
      <dgm:prSet phldrT="[Текст]" phldr="1"/>
      <dgm:spPr/>
      <dgm:t>
        <a:bodyPr/>
        <a:lstStyle/>
        <a:p>
          <a:endParaRPr lang="ru-RU"/>
        </a:p>
      </dgm:t>
    </dgm:pt>
    <dgm:pt modelId="{13830A00-4880-4966-AF62-0FEC3EBB6E79}" type="parTrans" cxnId="{712B9C0E-B501-44B8-96E9-D5BFBEF86971}">
      <dgm:prSet/>
      <dgm:spPr/>
      <dgm:t>
        <a:bodyPr/>
        <a:lstStyle/>
        <a:p>
          <a:endParaRPr lang="ru-RU"/>
        </a:p>
      </dgm:t>
    </dgm:pt>
    <dgm:pt modelId="{EBC470AA-7F74-4407-A667-240C83C76738}" type="sibTrans" cxnId="{712B9C0E-B501-44B8-96E9-D5BFBEF86971}">
      <dgm:prSet/>
      <dgm:spPr/>
      <dgm:t>
        <a:bodyPr/>
        <a:lstStyle/>
        <a:p>
          <a:endParaRPr lang="ru-RU"/>
        </a:p>
      </dgm:t>
    </dgm:pt>
    <dgm:pt modelId="{B655DB94-4B73-4E59-9561-C0D77854FAF4}">
      <dgm:prSet phldrT="[Текст]"/>
      <dgm:spPr/>
      <dgm:t>
        <a:bodyPr/>
        <a:lstStyle/>
        <a:p>
          <a:r>
            <a:rPr lang="uk-UA" dirty="0" smtClean="0"/>
            <a:t>0 + 4</a:t>
          </a:r>
          <a:endParaRPr lang="ru-RU" dirty="0"/>
        </a:p>
      </dgm:t>
    </dgm:pt>
    <dgm:pt modelId="{A1A2AA8A-E065-46EC-868F-BC00A8AC6AAF}" type="parTrans" cxnId="{A135EB22-00F6-40AF-8D70-9E691C659B76}">
      <dgm:prSet/>
      <dgm:spPr/>
      <dgm:t>
        <a:bodyPr/>
        <a:lstStyle/>
        <a:p>
          <a:endParaRPr lang="ru-RU"/>
        </a:p>
      </dgm:t>
    </dgm:pt>
    <dgm:pt modelId="{3816140F-FE59-4AD6-877E-46EA085641E2}" type="sibTrans" cxnId="{A135EB22-00F6-40AF-8D70-9E691C659B76}">
      <dgm:prSet/>
      <dgm:spPr/>
      <dgm:t>
        <a:bodyPr/>
        <a:lstStyle/>
        <a:p>
          <a:endParaRPr lang="ru-RU"/>
        </a:p>
      </dgm:t>
    </dgm:pt>
    <dgm:pt modelId="{90331302-5A30-4F07-97AB-CDB427DA2A21}">
      <dgm:prSet phldrT="[Текст]" phldr="1"/>
      <dgm:spPr/>
      <dgm:t>
        <a:bodyPr/>
        <a:lstStyle/>
        <a:p>
          <a:endParaRPr lang="ru-RU"/>
        </a:p>
      </dgm:t>
    </dgm:pt>
    <dgm:pt modelId="{DC5449A1-7B5E-4613-B8F2-B406BAA651C8}" type="parTrans" cxnId="{843434A0-6C1C-48EA-9DCC-B1FD8C66EBBF}">
      <dgm:prSet/>
      <dgm:spPr/>
      <dgm:t>
        <a:bodyPr/>
        <a:lstStyle/>
        <a:p>
          <a:endParaRPr lang="ru-RU"/>
        </a:p>
      </dgm:t>
    </dgm:pt>
    <dgm:pt modelId="{ED83A223-3CD2-4666-9351-F1FB5A19D641}" type="sibTrans" cxnId="{843434A0-6C1C-48EA-9DCC-B1FD8C66EBBF}">
      <dgm:prSet/>
      <dgm:spPr/>
      <dgm:t>
        <a:bodyPr/>
        <a:lstStyle/>
        <a:p>
          <a:endParaRPr lang="ru-RU"/>
        </a:p>
      </dgm:t>
    </dgm:pt>
    <dgm:pt modelId="{BBDE3D2E-0C1E-4154-AD1E-9872587CEC2E}">
      <dgm:prSet phldrT="[Текст]"/>
      <dgm:spPr/>
      <dgm:t>
        <a:bodyPr/>
        <a:lstStyle/>
        <a:p>
          <a:r>
            <a:rPr lang="uk-UA" dirty="0" smtClean="0"/>
            <a:t>4 - 0</a:t>
          </a:r>
          <a:endParaRPr lang="ru-RU" dirty="0"/>
        </a:p>
      </dgm:t>
    </dgm:pt>
    <dgm:pt modelId="{4A073588-2BBC-4844-B750-7013CD2C4302}" type="parTrans" cxnId="{C113ACDF-A7BE-4EFB-993E-64AC3EC4F91C}">
      <dgm:prSet/>
      <dgm:spPr/>
      <dgm:t>
        <a:bodyPr/>
        <a:lstStyle/>
        <a:p>
          <a:endParaRPr lang="ru-RU"/>
        </a:p>
      </dgm:t>
    </dgm:pt>
    <dgm:pt modelId="{E0E4821E-C44F-4A9B-90CB-EA85F54C3621}" type="sibTrans" cxnId="{C113ACDF-A7BE-4EFB-993E-64AC3EC4F91C}">
      <dgm:prSet/>
      <dgm:spPr/>
      <dgm:t>
        <a:bodyPr/>
        <a:lstStyle/>
        <a:p>
          <a:endParaRPr lang="ru-RU"/>
        </a:p>
      </dgm:t>
    </dgm:pt>
    <dgm:pt modelId="{490340FC-AA8F-4158-ADAB-A150B5F25B10}">
      <dgm:prSet phldrT="[Текст]"/>
      <dgm:spPr/>
      <dgm:t>
        <a:bodyPr/>
        <a:lstStyle/>
        <a:p>
          <a:r>
            <a:rPr lang="uk-UA" dirty="0" smtClean="0"/>
            <a:t>7 - 7</a:t>
          </a:r>
          <a:endParaRPr lang="ru-RU" dirty="0"/>
        </a:p>
      </dgm:t>
    </dgm:pt>
    <dgm:pt modelId="{9B13A31A-6211-4BBA-B3C8-FAB7E4FE2B1C}" type="parTrans" cxnId="{19EE4242-8706-4ECD-BB24-437ECFF0088B}">
      <dgm:prSet/>
      <dgm:spPr/>
      <dgm:t>
        <a:bodyPr/>
        <a:lstStyle/>
        <a:p>
          <a:endParaRPr lang="ru-RU"/>
        </a:p>
      </dgm:t>
    </dgm:pt>
    <dgm:pt modelId="{0947184E-C2A0-4695-BA00-A0C8CE991CFC}" type="sibTrans" cxnId="{19EE4242-8706-4ECD-BB24-437ECFF0088B}">
      <dgm:prSet/>
      <dgm:spPr/>
      <dgm:t>
        <a:bodyPr/>
        <a:lstStyle/>
        <a:p>
          <a:endParaRPr lang="ru-RU"/>
        </a:p>
      </dgm:t>
    </dgm:pt>
    <dgm:pt modelId="{BC520443-A3D8-443A-9DCA-3D04B5C2D413}">
      <dgm:prSet phldrT="[Текст]"/>
      <dgm:spPr/>
      <dgm:t>
        <a:bodyPr/>
        <a:lstStyle/>
        <a:p>
          <a:endParaRPr lang="ru-RU" dirty="0"/>
        </a:p>
      </dgm:t>
    </dgm:pt>
    <dgm:pt modelId="{269BB341-EF39-410A-A0AA-96B26F66E9F6}" type="parTrans" cxnId="{369B1846-1480-4DA5-B9F7-AEF216448B78}">
      <dgm:prSet/>
      <dgm:spPr/>
      <dgm:t>
        <a:bodyPr/>
        <a:lstStyle/>
        <a:p>
          <a:endParaRPr lang="ru-RU"/>
        </a:p>
      </dgm:t>
    </dgm:pt>
    <dgm:pt modelId="{9E90BA2C-16E8-497B-997F-2485D0327EF1}" type="sibTrans" cxnId="{369B1846-1480-4DA5-B9F7-AEF216448B78}">
      <dgm:prSet/>
      <dgm:spPr/>
      <dgm:t>
        <a:bodyPr/>
        <a:lstStyle/>
        <a:p>
          <a:endParaRPr lang="ru-RU"/>
        </a:p>
      </dgm:t>
    </dgm:pt>
    <dgm:pt modelId="{921A6AC2-110C-46EE-A520-788AB5D248B8}" type="pres">
      <dgm:prSet presAssocID="{60783A62-D32A-4233-A7CB-93CEAA09C5E6}" presName="Name0" presStyleCnt="0">
        <dgm:presLayoutVars>
          <dgm:dir/>
          <dgm:animLvl val="lvl"/>
          <dgm:resizeHandles val="exact"/>
        </dgm:presLayoutVars>
      </dgm:prSet>
      <dgm:spPr/>
    </dgm:pt>
    <dgm:pt modelId="{DFB0642C-082E-4D64-BD7C-2CD680829179}" type="pres">
      <dgm:prSet presAssocID="{934F34F2-45E5-4467-AD7E-88837386538C}" presName="compositeNode" presStyleCnt="0">
        <dgm:presLayoutVars>
          <dgm:bulletEnabled val="1"/>
        </dgm:presLayoutVars>
      </dgm:prSet>
      <dgm:spPr/>
    </dgm:pt>
    <dgm:pt modelId="{BC55E593-E609-456A-B6F6-03EB4DF89A41}" type="pres">
      <dgm:prSet presAssocID="{934F34F2-45E5-4467-AD7E-88837386538C}" presName="bgRect" presStyleLbl="node1" presStyleIdx="0" presStyleCnt="4"/>
      <dgm:spPr/>
    </dgm:pt>
    <dgm:pt modelId="{10720094-6619-4F58-9F45-BF806959DBA2}" type="pres">
      <dgm:prSet presAssocID="{934F34F2-45E5-4467-AD7E-88837386538C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60C5A577-8213-4793-AD1B-2F568A33C1C6}" type="pres">
      <dgm:prSet presAssocID="{934F34F2-45E5-4467-AD7E-88837386538C}" presName="childNode" presStyleLbl="node1" presStyleIdx="0" presStyleCnt="4">
        <dgm:presLayoutVars>
          <dgm:bulletEnabled val="1"/>
        </dgm:presLayoutVars>
      </dgm:prSet>
      <dgm:spPr/>
    </dgm:pt>
    <dgm:pt modelId="{7D4052B0-6824-4242-9683-C44F0A9FA3AE}" type="pres">
      <dgm:prSet presAssocID="{7C9D4995-E098-4ED4-8A1C-3856DFAC4735}" presName="hSp" presStyleCnt="0"/>
      <dgm:spPr/>
    </dgm:pt>
    <dgm:pt modelId="{32EB0141-A010-4C94-98E4-3677FC28E2EF}" type="pres">
      <dgm:prSet presAssocID="{7C9D4995-E098-4ED4-8A1C-3856DFAC4735}" presName="vProcSp" presStyleCnt="0"/>
      <dgm:spPr/>
    </dgm:pt>
    <dgm:pt modelId="{DD4EF02F-C794-406E-BAD8-56156A1E2A7E}" type="pres">
      <dgm:prSet presAssocID="{7C9D4995-E098-4ED4-8A1C-3856DFAC4735}" presName="vSp1" presStyleCnt="0"/>
      <dgm:spPr/>
    </dgm:pt>
    <dgm:pt modelId="{28314F43-A6F9-40AF-B1E7-7ECFC4C325B9}" type="pres">
      <dgm:prSet presAssocID="{7C9D4995-E098-4ED4-8A1C-3856DFAC4735}" presName="simulatedConn" presStyleLbl="solidFgAcc1" presStyleIdx="0" presStyleCnt="3"/>
      <dgm:spPr/>
    </dgm:pt>
    <dgm:pt modelId="{C237C4A8-C212-47A4-879E-6A80CF19112B}" type="pres">
      <dgm:prSet presAssocID="{7C9D4995-E098-4ED4-8A1C-3856DFAC4735}" presName="vSp2" presStyleCnt="0"/>
      <dgm:spPr/>
    </dgm:pt>
    <dgm:pt modelId="{F6E88BAD-1317-47A2-A7A2-A4861858B096}" type="pres">
      <dgm:prSet presAssocID="{7C9D4995-E098-4ED4-8A1C-3856DFAC4735}" presName="sibTrans" presStyleCnt="0"/>
      <dgm:spPr/>
    </dgm:pt>
    <dgm:pt modelId="{02C77DF8-14D1-4EE1-AE83-CB3B31E5AD29}" type="pres">
      <dgm:prSet presAssocID="{8C9897FD-A3B3-458D-ABE5-CE97C571DF69}" presName="compositeNode" presStyleCnt="0">
        <dgm:presLayoutVars>
          <dgm:bulletEnabled val="1"/>
        </dgm:presLayoutVars>
      </dgm:prSet>
      <dgm:spPr/>
    </dgm:pt>
    <dgm:pt modelId="{80426AB3-FDA2-489E-A8C1-B0B3420AEA4C}" type="pres">
      <dgm:prSet presAssocID="{8C9897FD-A3B3-458D-ABE5-CE97C571DF69}" presName="bgRect" presStyleLbl="node1" presStyleIdx="1" presStyleCnt="4"/>
      <dgm:spPr/>
    </dgm:pt>
    <dgm:pt modelId="{F5941579-3FE9-4DFF-B661-D404130F37A4}" type="pres">
      <dgm:prSet presAssocID="{8C9897FD-A3B3-458D-ABE5-CE97C571DF69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D090F46E-1410-44F7-B395-E3CBC18D7549}" type="pres">
      <dgm:prSet presAssocID="{8C9897FD-A3B3-458D-ABE5-CE97C571DF69}" presName="childNode" presStyleLbl="node1" presStyleIdx="1" presStyleCnt="4">
        <dgm:presLayoutVars>
          <dgm:bulletEnabled val="1"/>
        </dgm:presLayoutVars>
      </dgm:prSet>
      <dgm:spPr/>
    </dgm:pt>
    <dgm:pt modelId="{A7D51C3A-D722-42FC-BE7F-B557CC86C3DE}" type="pres">
      <dgm:prSet presAssocID="{EBC470AA-7F74-4407-A667-240C83C76738}" presName="hSp" presStyleCnt="0"/>
      <dgm:spPr/>
    </dgm:pt>
    <dgm:pt modelId="{EEB30E8C-2C93-431B-B9E5-807F2AD97BEE}" type="pres">
      <dgm:prSet presAssocID="{EBC470AA-7F74-4407-A667-240C83C76738}" presName="vProcSp" presStyleCnt="0"/>
      <dgm:spPr/>
    </dgm:pt>
    <dgm:pt modelId="{74A6F057-79A7-4217-A9F9-D8E5548727AA}" type="pres">
      <dgm:prSet presAssocID="{EBC470AA-7F74-4407-A667-240C83C76738}" presName="vSp1" presStyleCnt="0"/>
      <dgm:spPr/>
    </dgm:pt>
    <dgm:pt modelId="{6D5494F5-ADDF-4C08-9805-483FE5BEB721}" type="pres">
      <dgm:prSet presAssocID="{EBC470AA-7F74-4407-A667-240C83C76738}" presName="simulatedConn" presStyleLbl="solidFgAcc1" presStyleIdx="1" presStyleCnt="3"/>
      <dgm:spPr/>
    </dgm:pt>
    <dgm:pt modelId="{C4FF6E06-43F8-4601-8E6C-2B16244E2785}" type="pres">
      <dgm:prSet presAssocID="{EBC470AA-7F74-4407-A667-240C83C76738}" presName="vSp2" presStyleCnt="0"/>
      <dgm:spPr/>
    </dgm:pt>
    <dgm:pt modelId="{FB21A5FA-211C-4C9D-BE6D-0F62E692F986}" type="pres">
      <dgm:prSet presAssocID="{EBC470AA-7F74-4407-A667-240C83C76738}" presName="sibTrans" presStyleCnt="0"/>
      <dgm:spPr/>
    </dgm:pt>
    <dgm:pt modelId="{CDAB040B-9412-4706-89B7-E839E33FCA9E}" type="pres">
      <dgm:prSet presAssocID="{90331302-5A30-4F07-97AB-CDB427DA2A21}" presName="compositeNode" presStyleCnt="0">
        <dgm:presLayoutVars>
          <dgm:bulletEnabled val="1"/>
        </dgm:presLayoutVars>
      </dgm:prSet>
      <dgm:spPr/>
    </dgm:pt>
    <dgm:pt modelId="{E4BC24F3-6D64-47E6-8C1E-7116F235D486}" type="pres">
      <dgm:prSet presAssocID="{90331302-5A30-4F07-97AB-CDB427DA2A21}" presName="bgRect" presStyleLbl="node1" presStyleIdx="2" presStyleCnt="4"/>
      <dgm:spPr/>
    </dgm:pt>
    <dgm:pt modelId="{3CB1589F-EFC7-43BE-AAF2-B1FA604257AC}" type="pres">
      <dgm:prSet presAssocID="{90331302-5A30-4F07-97AB-CDB427DA2A21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554759E2-0B32-4F99-8E6F-CE07DB9B2441}" type="pres">
      <dgm:prSet presAssocID="{90331302-5A30-4F07-97AB-CDB427DA2A21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280930-EF1A-44D6-AA5A-C24E1FC684B4}" type="pres">
      <dgm:prSet presAssocID="{ED83A223-3CD2-4666-9351-F1FB5A19D641}" presName="hSp" presStyleCnt="0"/>
      <dgm:spPr/>
    </dgm:pt>
    <dgm:pt modelId="{440BFF5F-7E47-4CAD-806A-8BE9DD6EBEBF}" type="pres">
      <dgm:prSet presAssocID="{ED83A223-3CD2-4666-9351-F1FB5A19D641}" presName="vProcSp" presStyleCnt="0"/>
      <dgm:spPr/>
    </dgm:pt>
    <dgm:pt modelId="{9B0EF887-CD00-4B6F-92BF-13EFD13B9A10}" type="pres">
      <dgm:prSet presAssocID="{ED83A223-3CD2-4666-9351-F1FB5A19D641}" presName="vSp1" presStyleCnt="0"/>
      <dgm:spPr/>
    </dgm:pt>
    <dgm:pt modelId="{1D35FDF8-8F48-4F05-B4B8-AB683CDFC8EB}" type="pres">
      <dgm:prSet presAssocID="{ED83A223-3CD2-4666-9351-F1FB5A19D641}" presName="simulatedConn" presStyleLbl="solidFgAcc1" presStyleIdx="2" presStyleCnt="3"/>
      <dgm:spPr/>
    </dgm:pt>
    <dgm:pt modelId="{56EB2392-60B4-4552-BFCD-7D02B52869DF}" type="pres">
      <dgm:prSet presAssocID="{ED83A223-3CD2-4666-9351-F1FB5A19D641}" presName="vSp2" presStyleCnt="0"/>
      <dgm:spPr/>
    </dgm:pt>
    <dgm:pt modelId="{1A45331E-9BB5-4D66-B2CA-023DA2CD3A81}" type="pres">
      <dgm:prSet presAssocID="{ED83A223-3CD2-4666-9351-F1FB5A19D641}" presName="sibTrans" presStyleCnt="0"/>
      <dgm:spPr/>
    </dgm:pt>
    <dgm:pt modelId="{89171EDF-B010-496D-B90D-1CAF6E574A32}" type="pres">
      <dgm:prSet presAssocID="{BC520443-A3D8-443A-9DCA-3D04B5C2D413}" presName="compositeNode" presStyleCnt="0">
        <dgm:presLayoutVars>
          <dgm:bulletEnabled val="1"/>
        </dgm:presLayoutVars>
      </dgm:prSet>
      <dgm:spPr/>
    </dgm:pt>
    <dgm:pt modelId="{A86A075B-1B51-4DEC-855B-39A128E7687B}" type="pres">
      <dgm:prSet presAssocID="{BC520443-A3D8-443A-9DCA-3D04B5C2D413}" presName="bgRect" presStyleLbl="node1" presStyleIdx="3" presStyleCnt="4"/>
      <dgm:spPr/>
      <dgm:t>
        <a:bodyPr/>
        <a:lstStyle/>
        <a:p>
          <a:endParaRPr lang="ru-RU"/>
        </a:p>
      </dgm:t>
    </dgm:pt>
    <dgm:pt modelId="{71D4F04D-96B2-4575-B595-FF13FD99B444}" type="pres">
      <dgm:prSet presAssocID="{BC520443-A3D8-443A-9DCA-3D04B5C2D413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A7BADD-3028-49EC-B317-E984B8E9BECC}" type="pres">
      <dgm:prSet presAssocID="{BC520443-A3D8-443A-9DCA-3D04B5C2D413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DA79B5E3-87B8-4A94-94F7-5B0A0FBD8145}" type="presOf" srcId="{90331302-5A30-4F07-97AB-CDB427DA2A21}" destId="{E4BC24F3-6D64-47E6-8C1E-7116F235D486}" srcOrd="0" destOrd="0" presId="urn:microsoft.com/office/officeart/2005/8/layout/hProcess7"/>
    <dgm:cxn modelId="{0BF778D3-A926-496D-996E-CA65AB2DCAB5}" type="presOf" srcId="{934F34F2-45E5-4467-AD7E-88837386538C}" destId="{10720094-6619-4F58-9F45-BF806959DBA2}" srcOrd="1" destOrd="0" presId="urn:microsoft.com/office/officeart/2005/8/layout/hProcess7"/>
    <dgm:cxn modelId="{369B1846-1480-4DA5-B9F7-AEF216448B78}" srcId="{60783A62-D32A-4233-A7CB-93CEAA09C5E6}" destId="{BC520443-A3D8-443A-9DCA-3D04B5C2D413}" srcOrd="3" destOrd="0" parTransId="{269BB341-EF39-410A-A0AA-96B26F66E9F6}" sibTransId="{9E90BA2C-16E8-497B-997F-2485D0327EF1}"/>
    <dgm:cxn modelId="{C203FFE1-F8D2-4723-89D3-14C721E70DB1}" type="presOf" srcId="{490340FC-AA8F-4158-ADAB-A150B5F25B10}" destId="{BCA7BADD-3028-49EC-B317-E984B8E9BECC}" srcOrd="0" destOrd="0" presId="urn:microsoft.com/office/officeart/2005/8/layout/hProcess7"/>
    <dgm:cxn modelId="{CFBA3744-F2EA-4A11-812F-6613E25E8ED0}" srcId="{934F34F2-45E5-4467-AD7E-88837386538C}" destId="{806651A9-E142-43A1-AF6C-7FFFA18BE80C}" srcOrd="0" destOrd="0" parTransId="{577941E7-C0A6-45E9-ABBB-F745409A11EC}" sibTransId="{6A3DF625-9E73-405E-894E-59A853DD48B6}"/>
    <dgm:cxn modelId="{DCDAB465-952D-46EE-9EB2-49D7F5898779}" type="presOf" srcId="{8C9897FD-A3B3-458D-ABE5-CE97C571DF69}" destId="{F5941579-3FE9-4DFF-B661-D404130F37A4}" srcOrd="1" destOrd="0" presId="urn:microsoft.com/office/officeart/2005/8/layout/hProcess7"/>
    <dgm:cxn modelId="{63A950CF-E396-44EC-8E3B-994B097A0D12}" type="presOf" srcId="{934F34F2-45E5-4467-AD7E-88837386538C}" destId="{BC55E593-E609-456A-B6F6-03EB4DF89A41}" srcOrd="0" destOrd="0" presId="urn:microsoft.com/office/officeart/2005/8/layout/hProcess7"/>
    <dgm:cxn modelId="{19EE4242-8706-4ECD-BB24-437ECFF0088B}" srcId="{BC520443-A3D8-443A-9DCA-3D04B5C2D413}" destId="{490340FC-AA8F-4158-ADAB-A150B5F25B10}" srcOrd="0" destOrd="0" parTransId="{9B13A31A-6211-4BBA-B3C8-FAB7E4FE2B1C}" sibTransId="{0947184E-C2A0-4695-BA00-A0C8CE991CFC}"/>
    <dgm:cxn modelId="{290441F5-2DD6-4BC3-A3F8-636AAB07A55F}" type="presOf" srcId="{90331302-5A30-4F07-97AB-CDB427DA2A21}" destId="{3CB1589F-EFC7-43BE-AAF2-B1FA604257AC}" srcOrd="1" destOrd="0" presId="urn:microsoft.com/office/officeart/2005/8/layout/hProcess7"/>
    <dgm:cxn modelId="{A135EB22-00F6-40AF-8D70-9E691C659B76}" srcId="{8C9897FD-A3B3-458D-ABE5-CE97C571DF69}" destId="{B655DB94-4B73-4E59-9561-C0D77854FAF4}" srcOrd="0" destOrd="0" parTransId="{A1A2AA8A-E065-46EC-868F-BC00A8AC6AAF}" sibTransId="{3816140F-FE59-4AD6-877E-46EA085641E2}"/>
    <dgm:cxn modelId="{2C40BA5F-E97E-49D6-805C-5E0E2095063E}" type="presOf" srcId="{BC520443-A3D8-443A-9DCA-3D04B5C2D413}" destId="{71D4F04D-96B2-4575-B595-FF13FD99B444}" srcOrd="1" destOrd="0" presId="urn:microsoft.com/office/officeart/2005/8/layout/hProcess7"/>
    <dgm:cxn modelId="{A297FA25-A0EA-4C8C-B9DA-68F163A23394}" type="presOf" srcId="{BC520443-A3D8-443A-9DCA-3D04B5C2D413}" destId="{A86A075B-1B51-4DEC-855B-39A128E7687B}" srcOrd="0" destOrd="0" presId="urn:microsoft.com/office/officeart/2005/8/layout/hProcess7"/>
    <dgm:cxn modelId="{4105D560-2BAB-42BC-AAF6-CA6E2A733CBC}" type="presOf" srcId="{B655DB94-4B73-4E59-9561-C0D77854FAF4}" destId="{D090F46E-1410-44F7-B395-E3CBC18D7549}" srcOrd="0" destOrd="0" presId="urn:microsoft.com/office/officeart/2005/8/layout/hProcess7"/>
    <dgm:cxn modelId="{C113ACDF-A7BE-4EFB-993E-64AC3EC4F91C}" srcId="{90331302-5A30-4F07-97AB-CDB427DA2A21}" destId="{BBDE3D2E-0C1E-4154-AD1E-9872587CEC2E}" srcOrd="0" destOrd="0" parTransId="{4A073588-2BBC-4844-B750-7013CD2C4302}" sibTransId="{E0E4821E-C44F-4A9B-90CB-EA85F54C3621}"/>
    <dgm:cxn modelId="{843434A0-6C1C-48EA-9DCC-B1FD8C66EBBF}" srcId="{60783A62-D32A-4233-A7CB-93CEAA09C5E6}" destId="{90331302-5A30-4F07-97AB-CDB427DA2A21}" srcOrd="2" destOrd="0" parTransId="{DC5449A1-7B5E-4613-B8F2-B406BAA651C8}" sibTransId="{ED83A223-3CD2-4666-9351-F1FB5A19D641}"/>
    <dgm:cxn modelId="{A8F93DDA-1AC9-424E-899C-4B063FE54F96}" type="presOf" srcId="{BBDE3D2E-0C1E-4154-AD1E-9872587CEC2E}" destId="{554759E2-0B32-4F99-8E6F-CE07DB9B2441}" srcOrd="0" destOrd="0" presId="urn:microsoft.com/office/officeart/2005/8/layout/hProcess7"/>
    <dgm:cxn modelId="{17A06095-DFE3-4CF5-9A71-4E46AEDF1607}" srcId="{60783A62-D32A-4233-A7CB-93CEAA09C5E6}" destId="{934F34F2-45E5-4467-AD7E-88837386538C}" srcOrd="0" destOrd="0" parTransId="{7FE0E7F8-439E-40FA-9BA1-7908A790BCC5}" sibTransId="{7C9D4995-E098-4ED4-8A1C-3856DFAC4735}"/>
    <dgm:cxn modelId="{712B9C0E-B501-44B8-96E9-D5BFBEF86971}" srcId="{60783A62-D32A-4233-A7CB-93CEAA09C5E6}" destId="{8C9897FD-A3B3-458D-ABE5-CE97C571DF69}" srcOrd="1" destOrd="0" parTransId="{13830A00-4880-4966-AF62-0FEC3EBB6E79}" sibTransId="{EBC470AA-7F74-4407-A667-240C83C76738}"/>
    <dgm:cxn modelId="{1512360F-9C04-453D-9E29-934C42857B58}" type="presOf" srcId="{806651A9-E142-43A1-AF6C-7FFFA18BE80C}" destId="{60C5A577-8213-4793-AD1B-2F568A33C1C6}" srcOrd="0" destOrd="0" presId="urn:microsoft.com/office/officeart/2005/8/layout/hProcess7"/>
    <dgm:cxn modelId="{226585E7-A0A8-4588-834C-3AFB1FB5EBFF}" type="presOf" srcId="{60783A62-D32A-4233-A7CB-93CEAA09C5E6}" destId="{921A6AC2-110C-46EE-A520-788AB5D248B8}" srcOrd="0" destOrd="0" presId="urn:microsoft.com/office/officeart/2005/8/layout/hProcess7"/>
    <dgm:cxn modelId="{508F955C-DFF0-4278-8897-B0029249B5C8}" type="presOf" srcId="{8C9897FD-A3B3-458D-ABE5-CE97C571DF69}" destId="{80426AB3-FDA2-489E-A8C1-B0B3420AEA4C}" srcOrd="0" destOrd="0" presId="urn:microsoft.com/office/officeart/2005/8/layout/hProcess7"/>
    <dgm:cxn modelId="{86DC6902-C823-4EB8-8360-58FBA2A35593}" type="presParOf" srcId="{921A6AC2-110C-46EE-A520-788AB5D248B8}" destId="{DFB0642C-082E-4D64-BD7C-2CD680829179}" srcOrd="0" destOrd="0" presId="urn:microsoft.com/office/officeart/2005/8/layout/hProcess7"/>
    <dgm:cxn modelId="{5BC944C1-F7E1-4AAD-A865-69B3E1AA5BEC}" type="presParOf" srcId="{DFB0642C-082E-4D64-BD7C-2CD680829179}" destId="{BC55E593-E609-456A-B6F6-03EB4DF89A41}" srcOrd="0" destOrd="0" presId="urn:microsoft.com/office/officeart/2005/8/layout/hProcess7"/>
    <dgm:cxn modelId="{E5B40402-F923-407E-BC48-C7B629C589F2}" type="presParOf" srcId="{DFB0642C-082E-4D64-BD7C-2CD680829179}" destId="{10720094-6619-4F58-9F45-BF806959DBA2}" srcOrd="1" destOrd="0" presId="urn:microsoft.com/office/officeart/2005/8/layout/hProcess7"/>
    <dgm:cxn modelId="{BE661C8A-60FA-40AC-B109-0075DD516F9F}" type="presParOf" srcId="{DFB0642C-082E-4D64-BD7C-2CD680829179}" destId="{60C5A577-8213-4793-AD1B-2F568A33C1C6}" srcOrd="2" destOrd="0" presId="urn:microsoft.com/office/officeart/2005/8/layout/hProcess7"/>
    <dgm:cxn modelId="{28FB80CB-0E8D-4424-8E1C-2D544B30295B}" type="presParOf" srcId="{921A6AC2-110C-46EE-A520-788AB5D248B8}" destId="{7D4052B0-6824-4242-9683-C44F0A9FA3AE}" srcOrd="1" destOrd="0" presId="urn:microsoft.com/office/officeart/2005/8/layout/hProcess7"/>
    <dgm:cxn modelId="{7EBE1284-B665-4AC9-950B-41FD874BD361}" type="presParOf" srcId="{921A6AC2-110C-46EE-A520-788AB5D248B8}" destId="{32EB0141-A010-4C94-98E4-3677FC28E2EF}" srcOrd="2" destOrd="0" presId="urn:microsoft.com/office/officeart/2005/8/layout/hProcess7"/>
    <dgm:cxn modelId="{806E5B68-9AB8-4254-BE32-A9EA4520291F}" type="presParOf" srcId="{32EB0141-A010-4C94-98E4-3677FC28E2EF}" destId="{DD4EF02F-C794-406E-BAD8-56156A1E2A7E}" srcOrd="0" destOrd="0" presId="urn:microsoft.com/office/officeart/2005/8/layout/hProcess7"/>
    <dgm:cxn modelId="{B37FC0A7-42F0-4E31-AC1F-009A252411E7}" type="presParOf" srcId="{32EB0141-A010-4C94-98E4-3677FC28E2EF}" destId="{28314F43-A6F9-40AF-B1E7-7ECFC4C325B9}" srcOrd="1" destOrd="0" presId="urn:microsoft.com/office/officeart/2005/8/layout/hProcess7"/>
    <dgm:cxn modelId="{E685F4D4-0654-4D65-959C-6B68EACB852A}" type="presParOf" srcId="{32EB0141-A010-4C94-98E4-3677FC28E2EF}" destId="{C237C4A8-C212-47A4-879E-6A80CF19112B}" srcOrd="2" destOrd="0" presId="urn:microsoft.com/office/officeart/2005/8/layout/hProcess7"/>
    <dgm:cxn modelId="{311E1622-9DB5-464F-ABED-0922C19DFC4A}" type="presParOf" srcId="{921A6AC2-110C-46EE-A520-788AB5D248B8}" destId="{F6E88BAD-1317-47A2-A7A2-A4861858B096}" srcOrd="3" destOrd="0" presId="urn:microsoft.com/office/officeart/2005/8/layout/hProcess7"/>
    <dgm:cxn modelId="{7682E8E2-9E74-43B7-B3BA-E516454C8558}" type="presParOf" srcId="{921A6AC2-110C-46EE-A520-788AB5D248B8}" destId="{02C77DF8-14D1-4EE1-AE83-CB3B31E5AD29}" srcOrd="4" destOrd="0" presId="urn:microsoft.com/office/officeart/2005/8/layout/hProcess7"/>
    <dgm:cxn modelId="{1CDA4AF2-9D44-4103-83A2-F87ED4CB5678}" type="presParOf" srcId="{02C77DF8-14D1-4EE1-AE83-CB3B31E5AD29}" destId="{80426AB3-FDA2-489E-A8C1-B0B3420AEA4C}" srcOrd="0" destOrd="0" presId="urn:microsoft.com/office/officeart/2005/8/layout/hProcess7"/>
    <dgm:cxn modelId="{D6F9D71C-1382-46AE-B3E4-751C4AAE5FBD}" type="presParOf" srcId="{02C77DF8-14D1-4EE1-AE83-CB3B31E5AD29}" destId="{F5941579-3FE9-4DFF-B661-D404130F37A4}" srcOrd="1" destOrd="0" presId="urn:microsoft.com/office/officeart/2005/8/layout/hProcess7"/>
    <dgm:cxn modelId="{81FCBDFB-AE9C-45C3-9EAC-24A5EEF0F4D1}" type="presParOf" srcId="{02C77DF8-14D1-4EE1-AE83-CB3B31E5AD29}" destId="{D090F46E-1410-44F7-B395-E3CBC18D7549}" srcOrd="2" destOrd="0" presId="urn:microsoft.com/office/officeart/2005/8/layout/hProcess7"/>
    <dgm:cxn modelId="{2F2B756E-C2EB-48B2-A437-C57907E7473F}" type="presParOf" srcId="{921A6AC2-110C-46EE-A520-788AB5D248B8}" destId="{A7D51C3A-D722-42FC-BE7F-B557CC86C3DE}" srcOrd="5" destOrd="0" presId="urn:microsoft.com/office/officeart/2005/8/layout/hProcess7"/>
    <dgm:cxn modelId="{D7A77D2E-AD01-4B10-B900-9760F4DF7116}" type="presParOf" srcId="{921A6AC2-110C-46EE-A520-788AB5D248B8}" destId="{EEB30E8C-2C93-431B-B9E5-807F2AD97BEE}" srcOrd="6" destOrd="0" presId="urn:microsoft.com/office/officeart/2005/8/layout/hProcess7"/>
    <dgm:cxn modelId="{40B94827-B310-4AD7-B413-A0037F0E1E38}" type="presParOf" srcId="{EEB30E8C-2C93-431B-B9E5-807F2AD97BEE}" destId="{74A6F057-79A7-4217-A9F9-D8E5548727AA}" srcOrd="0" destOrd="0" presId="urn:microsoft.com/office/officeart/2005/8/layout/hProcess7"/>
    <dgm:cxn modelId="{AC2A210B-A7AC-4E54-A4AD-47E2D3EBC8E6}" type="presParOf" srcId="{EEB30E8C-2C93-431B-B9E5-807F2AD97BEE}" destId="{6D5494F5-ADDF-4C08-9805-483FE5BEB721}" srcOrd="1" destOrd="0" presId="urn:microsoft.com/office/officeart/2005/8/layout/hProcess7"/>
    <dgm:cxn modelId="{CF104122-F9EB-4C9E-A29E-F3A2DDF9E65C}" type="presParOf" srcId="{EEB30E8C-2C93-431B-B9E5-807F2AD97BEE}" destId="{C4FF6E06-43F8-4601-8E6C-2B16244E2785}" srcOrd="2" destOrd="0" presId="urn:microsoft.com/office/officeart/2005/8/layout/hProcess7"/>
    <dgm:cxn modelId="{9E0F9C20-4ED2-4A38-876B-E392E36230B1}" type="presParOf" srcId="{921A6AC2-110C-46EE-A520-788AB5D248B8}" destId="{FB21A5FA-211C-4C9D-BE6D-0F62E692F986}" srcOrd="7" destOrd="0" presId="urn:microsoft.com/office/officeart/2005/8/layout/hProcess7"/>
    <dgm:cxn modelId="{1934977D-FA1C-423E-950C-0B849698BE7F}" type="presParOf" srcId="{921A6AC2-110C-46EE-A520-788AB5D248B8}" destId="{CDAB040B-9412-4706-89B7-E839E33FCA9E}" srcOrd="8" destOrd="0" presId="urn:microsoft.com/office/officeart/2005/8/layout/hProcess7"/>
    <dgm:cxn modelId="{6B4C5C9C-575F-40AE-92FC-96C6E774515D}" type="presParOf" srcId="{CDAB040B-9412-4706-89B7-E839E33FCA9E}" destId="{E4BC24F3-6D64-47E6-8C1E-7116F235D486}" srcOrd="0" destOrd="0" presId="urn:microsoft.com/office/officeart/2005/8/layout/hProcess7"/>
    <dgm:cxn modelId="{4B453931-BF69-49E2-A32F-8D4DEA139E08}" type="presParOf" srcId="{CDAB040B-9412-4706-89B7-E839E33FCA9E}" destId="{3CB1589F-EFC7-43BE-AAF2-B1FA604257AC}" srcOrd="1" destOrd="0" presId="urn:microsoft.com/office/officeart/2005/8/layout/hProcess7"/>
    <dgm:cxn modelId="{11D28033-1104-4B4D-AAF0-AA83AB99B594}" type="presParOf" srcId="{CDAB040B-9412-4706-89B7-E839E33FCA9E}" destId="{554759E2-0B32-4F99-8E6F-CE07DB9B2441}" srcOrd="2" destOrd="0" presId="urn:microsoft.com/office/officeart/2005/8/layout/hProcess7"/>
    <dgm:cxn modelId="{FA020105-20ED-4D19-96D8-D09F7DD8DA59}" type="presParOf" srcId="{921A6AC2-110C-46EE-A520-788AB5D248B8}" destId="{A7280930-EF1A-44D6-AA5A-C24E1FC684B4}" srcOrd="9" destOrd="0" presId="urn:microsoft.com/office/officeart/2005/8/layout/hProcess7"/>
    <dgm:cxn modelId="{7DF175FA-E7C7-4C5F-9EA5-C65359387AE1}" type="presParOf" srcId="{921A6AC2-110C-46EE-A520-788AB5D248B8}" destId="{440BFF5F-7E47-4CAD-806A-8BE9DD6EBEBF}" srcOrd="10" destOrd="0" presId="urn:microsoft.com/office/officeart/2005/8/layout/hProcess7"/>
    <dgm:cxn modelId="{81E0FF1C-D277-4DB7-9DBB-F1605F632A83}" type="presParOf" srcId="{440BFF5F-7E47-4CAD-806A-8BE9DD6EBEBF}" destId="{9B0EF887-CD00-4B6F-92BF-13EFD13B9A10}" srcOrd="0" destOrd="0" presId="urn:microsoft.com/office/officeart/2005/8/layout/hProcess7"/>
    <dgm:cxn modelId="{E85B9411-2189-4F75-8EE7-38271DADCC76}" type="presParOf" srcId="{440BFF5F-7E47-4CAD-806A-8BE9DD6EBEBF}" destId="{1D35FDF8-8F48-4F05-B4B8-AB683CDFC8EB}" srcOrd="1" destOrd="0" presId="urn:microsoft.com/office/officeart/2005/8/layout/hProcess7"/>
    <dgm:cxn modelId="{1F7B41E4-42E7-4A95-BC25-3515CCA828BB}" type="presParOf" srcId="{440BFF5F-7E47-4CAD-806A-8BE9DD6EBEBF}" destId="{56EB2392-60B4-4552-BFCD-7D02B52869DF}" srcOrd="2" destOrd="0" presId="urn:microsoft.com/office/officeart/2005/8/layout/hProcess7"/>
    <dgm:cxn modelId="{70390FD8-6905-41E0-B372-6CCA8676664E}" type="presParOf" srcId="{921A6AC2-110C-46EE-A520-788AB5D248B8}" destId="{1A45331E-9BB5-4D66-B2CA-023DA2CD3A81}" srcOrd="11" destOrd="0" presId="urn:microsoft.com/office/officeart/2005/8/layout/hProcess7"/>
    <dgm:cxn modelId="{3556401A-A6FA-4BEB-8DDB-C4246C21F476}" type="presParOf" srcId="{921A6AC2-110C-46EE-A520-788AB5D248B8}" destId="{89171EDF-B010-496D-B90D-1CAF6E574A32}" srcOrd="12" destOrd="0" presId="urn:microsoft.com/office/officeart/2005/8/layout/hProcess7"/>
    <dgm:cxn modelId="{EF37FA6C-927D-46A4-A3E8-7E73B8AB3139}" type="presParOf" srcId="{89171EDF-B010-496D-B90D-1CAF6E574A32}" destId="{A86A075B-1B51-4DEC-855B-39A128E7687B}" srcOrd="0" destOrd="0" presId="urn:microsoft.com/office/officeart/2005/8/layout/hProcess7"/>
    <dgm:cxn modelId="{E74923EB-35CB-44AE-9940-D38F966BDF02}" type="presParOf" srcId="{89171EDF-B010-496D-B90D-1CAF6E574A32}" destId="{71D4F04D-96B2-4575-B595-FF13FD99B444}" srcOrd="1" destOrd="0" presId="urn:microsoft.com/office/officeart/2005/8/layout/hProcess7"/>
    <dgm:cxn modelId="{162FC505-B629-4E75-AD01-232674DA6F35}" type="presParOf" srcId="{89171EDF-B010-496D-B90D-1CAF6E574A32}" destId="{BCA7BADD-3028-49EC-B317-E984B8E9BEC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B67BF2-F01F-4750-804F-22FB4E7A6950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0A169D03-9FE6-4C71-82E8-E1E8B250B896}">
      <dgm:prSet phldrT="[Текст]"/>
      <dgm:spPr/>
      <dgm:t>
        <a:bodyPr/>
        <a:lstStyle/>
        <a:p>
          <a:r>
            <a:rPr lang="ru-RU" dirty="0" err="1" smtClean="0"/>
            <a:t>Які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при </a:t>
          </a:r>
          <a:r>
            <a:rPr lang="ru-RU" dirty="0" err="1" smtClean="0"/>
            <a:t>додаванні</a:t>
          </a:r>
          <a:r>
            <a:rPr lang="ru-RU" dirty="0" smtClean="0"/>
            <a:t> нуля до будь-</a:t>
          </a:r>
          <a:r>
            <a:rPr lang="ru-RU" dirty="0" err="1" smtClean="0"/>
            <a:t>якого</a:t>
          </a:r>
          <a:r>
            <a:rPr lang="ru-RU" dirty="0" smtClean="0"/>
            <a:t> числа? </a:t>
          </a:r>
          <a:endParaRPr lang="ru-RU" dirty="0"/>
        </a:p>
      </dgm:t>
    </dgm:pt>
    <dgm:pt modelId="{0F8B966D-1EDE-4C28-84D7-899C8C415491}" type="parTrans" cxnId="{F7F208AF-954D-49A5-AD0A-92CA47307FFB}">
      <dgm:prSet/>
      <dgm:spPr/>
      <dgm:t>
        <a:bodyPr/>
        <a:lstStyle/>
        <a:p>
          <a:endParaRPr lang="ru-RU"/>
        </a:p>
      </dgm:t>
    </dgm:pt>
    <dgm:pt modelId="{846E5878-04F8-4AC5-A705-D690155FF6D8}" type="sibTrans" cxnId="{F7F208AF-954D-49A5-AD0A-92CA47307FFB}">
      <dgm:prSet/>
      <dgm:spPr/>
      <dgm:t>
        <a:bodyPr/>
        <a:lstStyle/>
        <a:p>
          <a:endParaRPr lang="ru-RU"/>
        </a:p>
      </dgm:t>
    </dgm:pt>
    <dgm:pt modelId="{06C16D55-082F-4C54-AA76-3D74E6364144}">
      <dgm:prSet/>
      <dgm:spPr/>
      <dgm:t>
        <a:bodyPr/>
        <a:lstStyle/>
        <a:p>
          <a:r>
            <a:rPr lang="ru-RU" dirty="0" err="1" smtClean="0"/>
            <a:t>Які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при </a:t>
          </a:r>
          <a:r>
            <a:rPr lang="ru-RU" dirty="0" err="1" smtClean="0"/>
            <a:t>додаванні</a:t>
          </a:r>
          <a:r>
            <a:rPr lang="ru-RU" dirty="0" smtClean="0"/>
            <a:t> до нуля будь-</a:t>
          </a:r>
          <a:r>
            <a:rPr lang="ru-RU" dirty="0" err="1" smtClean="0"/>
            <a:t>якого</a:t>
          </a:r>
          <a:r>
            <a:rPr lang="ru-RU" dirty="0" smtClean="0"/>
            <a:t> числа? </a:t>
          </a:r>
          <a:endParaRPr lang="ru-RU" dirty="0"/>
        </a:p>
      </dgm:t>
    </dgm:pt>
    <dgm:pt modelId="{C2FE2898-D105-450C-A156-9A47E179F130}" type="parTrans" cxnId="{07269732-264A-4FAE-8EA9-BD65F4B8ED60}">
      <dgm:prSet/>
      <dgm:spPr/>
      <dgm:t>
        <a:bodyPr/>
        <a:lstStyle/>
        <a:p>
          <a:endParaRPr lang="ru-RU"/>
        </a:p>
      </dgm:t>
    </dgm:pt>
    <dgm:pt modelId="{AAFD1C40-738D-47E4-BF23-3E7E934C0A3E}" type="sibTrans" cxnId="{07269732-264A-4FAE-8EA9-BD65F4B8ED60}">
      <dgm:prSet/>
      <dgm:spPr/>
      <dgm:t>
        <a:bodyPr/>
        <a:lstStyle/>
        <a:p>
          <a:endParaRPr lang="ru-RU"/>
        </a:p>
      </dgm:t>
    </dgm:pt>
    <dgm:pt modelId="{2FC86FC7-5C87-4F73-8B6E-A1A3220607F6}">
      <dgm:prSet/>
      <dgm:spPr/>
      <dgm:t>
        <a:bodyPr/>
        <a:lstStyle/>
        <a:p>
          <a:r>
            <a:rPr lang="ru-RU" dirty="0" err="1" smtClean="0"/>
            <a:t>Які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при </a:t>
          </a:r>
          <a:r>
            <a:rPr lang="ru-RU" dirty="0" err="1" smtClean="0"/>
            <a:t>відніманні</a:t>
          </a:r>
          <a:r>
            <a:rPr lang="ru-RU" dirty="0" smtClean="0"/>
            <a:t> нуля </a:t>
          </a:r>
          <a:r>
            <a:rPr lang="ru-RU" dirty="0" err="1" smtClean="0"/>
            <a:t>від</a:t>
          </a:r>
          <a:r>
            <a:rPr lang="ru-RU" dirty="0" smtClean="0"/>
            <a:t> будь-</a:t>
          </a:r>
          <a:r>
            <a:rPr lang="ru-RU" dirty="0" err="1" smtClean="0"/>
            <a:t>якого</a:t>
          </a:r>
          <a:r>
            <a:rPr lang="ru-RU" dirty="0" smtClean="0"/>
            <a:t> числа? </a:t>
          </a:r>
          <a:endParaRPr lang="ru-RU" dirty="0"/>
        </a:p>
      </dgm:t>
    </dgm:pt>
    <dgm:pt modelId="{2F8888D7-FC5C-42FB-97BC-036A42A14D1E}" type="parTrans" cxnId="{B7FC54C2-341D-43D7-8F4B-2458CF2B4069}">
      <dgm:prSet/>
      <dgm:spPr/>
      <dgm:t>
        <a:bodyPr/>
        <a:lstStyle/>
        <a:p>
          <a:endParaRPr lang="ru-RU"/>
        </a:p>
      </dgm:t>
    </dgm:pt>
    <dgm:pt modelId="{5AA0C53B-AEB7-41CB-970E-34C6FA8CC9CE}" type="sibTrans" cxnId="{B7FC54C2-341D-43D7-8F4B-2458CF2B4069}">
      <dgm:prSet/>
      <dgm:spPr/>
      <dgm:t>
        <a:bodyPr/>
        <a:lstStyle/>
        <a:p>
          <a:endParaRPr lang="ru-RU"/>
        </a:p>
      </dgm:t>
    </dgm:pt>
    <dgm:pt modelId="{2D8C5A71-A95E-43A9-B630-22D9E5E733B8}">
      <dgm:prSet/>
      <dgm:spPr/>
      <dgm:t>
        <a:bodyPr/>
        <a:lstStyle/>
        <a:p>
          <a:r>
            <a:rPr lang="ru-RU" dirty="0" err="1" smtClean="0"/>
            <a:t>Які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при </a:t>
          </a:r>
          <a:r>
            <a:rPr lang="ru-RU" dirty="0" err="1" smtClean="0"/>
            <a:t>відніманні</a:t>
          </a:r>
          <a:r>
            <a:rPr lang="ru-RU" dirty="0" smtClean="0"/>
            <a:t> </a:t>
          </a:r>
          <a:r>
            <a:rPr lang="ru-RU" dirty="0" err="1" smtClean="0"/>
            <a:t>рівних</a:t>
          </a:r>
          <a:r>
            <a:rPr lang="ru-RU" dirty="0" smtClean="0"/>
            <a:t> (</a:t>
          </a:r>
          <a:r>
            <a:rPr lang="ru-RU" dirty="0" err="1" smtClean="0"/>
            <a:t>однакових</a:t>
          </a:r>
          <a:r>
            <a:rPr lang="ru-RU" dirty="0" smtClean="0"/>
            <a:t>) чисел? </a:t>
          </a:r>
          <a:endParaRPr lang="ru-RU" dirty="0"/>
        </a:p>
      </dgm:t>
    </dgm:pt>
    <dgm:pt modelId="{E99E567A-3232-4C4A-8D3C-7DEDB3D72216}" type="parTrans" cxnId="{2A4CFC1D-8370-4D15-88CC-9729707AA3D7}">
      <dgm:prSet/>
      <dgm:spPr/>
      <dgm:t>
        <a:bodyPr/>
        <a:lstStyle/>
        <a:p>
          <a:endParaRPr lang="ru-RU"/>
        </a:p>
      </dgm:t>
    </dgm:pt>
    <dgm:pt modelId="{FFDF7032-2387-4BC6-ADE5-1857D09CAA5B}" type="sibTrans" cxnId="{2A4CFC1D-8370-4D15-88CC-9729707AA3D7}">
      <dgm:prSet/>
      <dgm:spPr/>
      <dgm:t>
        <a:bodyPr/>
        <a:lstStyle/>
        <a:p>
          <a:endParaRPr lang="ru-RU"/>
        </a:p>
      </dgm:t>
    </dgm:pt>
    <dgm:pt modelId="{F34B14DD-AA79-40BF-8297-BDA31DCD80E4}">
      <dgm:prSet phldrT="[Текст]"/>
      <dgm:spPr/>
      <dgm:t>
        <a:bodyPr/>
        <a:lstStyle/>
        <a:p>
          <a:r>
            <a:rPr lang="ru-RU" dirty="0" smtClean="0"/>
            <a:t>При </a:t>
          </a:r>
          <a:r>
            <a:rPr lang="ru-RU" dirty="0" err="1" smtClean="0"/>
            <a:t>додаванні</a:t>
          </a:r>
          <a:r>
            <a:rPr lang="ru-RU" dirty="0" smtClean="0"/>
            <a:t> нуля до будь-</a:t>
          </a:r>
          <a:r>
            <a:rPr lang="ru-RU" dirty="0" err="1" smtClean="0"/>
            <a:t>якого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те </a:t>
          </a:r>
          <a:r>
            <a:rPr lang="ru-RU" dirty="0" err="1" smtClean="0"/>
            <a:t>саме</a:t>
          </a:r>
          <a:r>
            <a:rPr lang="ru-RU" dirty="0" smtClean="0"/>
            <a:t> число: 1 +0 = 1.</a:t>
          </a:r>
          <a:endParaRPr lang="ru-RU" dirty="0"/>
        </a:p>
      </dgm:t>
    </dgm:pt>
    <dgm:pt modelId="{53C7D7D8-9790-45B0-971C-7E3C97DC145D}" type="parTrans" cxnId="{BFB45568-3544-49F2-A04D-B07D42C36DF3}">
      <dgm:prSet/>
      <dgm:spPr/>
      <dgm:t>
        <a:bodyPr/>
        <a:lstStyle/>
        <a:p>
          <a:endParaRPr lang="ru-RU"/>
        </a:p>
      </dgm:t>
    </dgm:pt>
    <dgm:pt modelId="{C05C82D2-1CAF-44C7-A729-0673A2991513}" type="sibTrans" cxnId="{BFB45568-3544-49F2-A04D-B07D42C36DF3}">
      <dgm:prSet/>
      <dgm:spPr/>
      <dgm:t>
        <a:bodyPr/>
        <a:lstStyle/>
        <a:p>
          <a:endParaRPr lang="ru-RU"/>
        </a:p>
      </dgm:t>
    </dgm:pt>
    <dgm:pt modelId="{B80D4CB6-03A1-4EF2-9EE4-2E831F80A73C}">
      <dgm:prSet/>
      <dgm:spPr/>
      <dgm:t>
        <a:bodyPr/>
        <a:lstStyle/>
        <a:p>
          <a:r>
            <a:rPr lang="ru-RU" dirty="0" smtClean="0"/>
            <a:t>При </a:t>
          </a:r>
          <a:r>
            <a:rPr lang="ru-RU" dirty="0" err="1" smtClean="0"/>
            <a:t>додаванні</a:t>
          </a:r>
          <a:r>
            <a:rPr lang="ru-RU" dirty="0" smtClean="0"/>
            <a:t> до нуля будь-</a:t>
          </a:r>
          <a:r>
            <a:rPr lang="ru-RU" dirty="0" err="1" smtClean="0"/>
            <a:t>якого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те </a:t>
          </a:r>
          <a:r>
            <a:rPr lang="ru-RU" dirty="0" err="1" smtClean="0"/>
            <a:t>саме</a:t>
          </a:r>
          <a:r>
            <a:rPr lang="ru-RU" dirty="0" smtClean="0"/>
            <a:t> число: 0 + 1 = 1</a:t>
          </a:r>
          <a:endParaRPr lang="ru-RU" dirty="0"/>
        </a:p>
      </dgm:t>
    </dgm:pt>
    <dgm:pt modelId="{5DC2B96C-61E9-4172-A981-403BCA2DBEA8}" type="parTrans" cxnId="{4C8A4BAD-2D30-4482-8D19-A1DF4CFCC1D9}">
      <dgm:prSet/>
      <dgm:spPr/>
      <dgm:t>
        <a:bodyPr/>
        <a:lstStyle/>
        <a:p>
          <a:endParaRPr lang="ru-RU"/>
        </a:p>
      </dgm:t>
    </dgm:pt>
    <dgm:pt modelId="{7B31ECF1-D2F3-4177-9BB4-D462E5EC1463}" type="sibTrans" cxnId="{4C8A4BAD-2D30-4482-8D19-A1DF4CFCC1D9}">
      <dgm:prSet/>
      <dgm:spPr/>
      <dgm:t>
        <a:bodyPr/>
        <a:lstStyle/>
        <a:p>
          <a:endParaRPr lang="ru-RU"/>
        </a:p>
      </dgm:t>
    </dgm:pt>
    <dgm:pt modelId="{417F6176-0CA3-4253-B808-2C6267C08EED}">
      <dgm:prSet/>
      <dgm:spPr/>
      <dgm:t>
        <a:bodyPr/>
        <a:lstStyle/>
        <a:p>
          <a:r>
            <a:rPr lang="ru-RU" dirty="0" smtClean="0"/>
            <a:t>При </a:t>
          </a:r>
          <a:r>
            <a:rPr lang="ru-RU" dirty="0" err="1" smtClean="0"/>
            <a:t>відніманні</a:t>
          </a:r>
          <a:r>
            <a:rPr lang="ru-RU" dirty="0" smtClean="0"/>
            <a:t> нуля </a:t>
          </a:r>
          <a:r>
            <a:rPr lang="ru-RU" dirty="0" err="1" smtClean="0"/>
            <a:t>від</a:t>
          </a:r>
          <a:r>
            <a:rPr lang="ru-RU" dirty="0" smtClean="0"/>
            <a:t> будь-</a:t>
          </a:r>
          <a:r>
            <a:rPr lang="ru-RU" dirty="0" err="1" smtClean="0"/>
            <a:t>якого</a:t>
          </a:r>
          <a:r>
            <a:rPr lang="ru-RU" dirty="0" smtClean="0"/>
            <a:t> числа </a:t>
          </a:r>
          <a:r>
            <a:rPr lang="ru-RU" dirty="0" err="1" smtClean="0"/>
            <a:t>отримуємо</a:t>
          </a:r>
          <a:r>
            <a:rPr lang="ru-RU" dirty="0" smtClean="0"/>
            <a:t> те </a:t>
          </a:r>
          <a:r>
            <a:rPr lang="ru-RU" dirty="0" err="1" smtClean="0"/>
            <a:t>саме</a:t>
          </a:r>
          <a:r>
            <a:rPr lang="ru-RU" dirty="0" smtClean="0"/>
            <a:t> число: 3 - 0 = 3</a:t>
          </a:r>
          <a:endParaRPr lang="ru-RU" dirty="0"/>
        </a:p>
      </dgm:t>
    </dgm:pt>
    <dgm:pt modelId="{F19A8558-E7FE-4B53-BBE0-06732D254817}" type="parTrans" cxnId="{8B65F47A-56A1-433A-8540-D143E91286E8}">
      <dgm:prSet/>
      <dgm:spPr/>
      <dgm:t>
        <a:bodyPr/>
        <a:lstStyle/>
        <a:p>
          <a:endParaRPr lang="ru-RU"/>
        </a:p>
      </dgm:t>
    </dgm:pt>
    <dgm:pt modelId="{F9A1024C-8FBF-467C-BE3F-1AEC02628FB7}" type="sibTrans" cxnId="{8B65F47A-56A1-433A-8540-D143E91286E8}">
      <dgm:prSet/>
      <dgm:spPr/>
      <dgm:t>
        <a:bodyPr/>
        <a:lstStyle/>
        <a:p>
          <a:endParaRPr lang="ru-RU"/>
        </a:p>
      </dgm:t>
    </dgm:pt>
    <dgm:pt modelId="{8DD8201D-D401-4329-860A-B7AB73EB0C59}">
      <dgm:prSet/>
      <dgm:spPr/>
      <dgm:t>
        <a:bodyPr/>
        <a:lstStyle/>
        <a:p>
          <a:r>
            <a:rPr lang="ru-RU" dirty="0" smtClean="0"/>
            <a:t>При </a:t>
          </a:r>
          <a:r>
            <a:rPr lang="ru-RU" dirty="0" err="1" smtClean="0"/>
            <a:t>відніманні</a:t>
          </a:r>
          <a:r>
            <a:rPr lang="ru-RU" dirty="0" smtClean="0"/>
            <a:t> </a:t>
          </a:r>
          <a:r>
            <a:rPr lang="ru-RU" dirty="0" err="1" smtClean="0"/>
            <a:t>рівних</a:t>
          </a:r>
          <a:r>
            <a:rPr lang="ru-RU" dirty="0" smtClean="0"/>
            <a:t> (</a:t>
          </a:r>
          <a:r>
            <a:rPr lang="ru-RU" dirty="0" err="1" smtClean="0"/>
            <a:t>однакових</a:t>
          </a:r>
          <a:r>
            <a:rPr lang="ru-RU" dirty="0" smtClean="0"/>
            <a:t>) чисел </a:t>
          </a:r>
          <a:r>
            <a:rPr lang="ru-RU" dirty="0" err="1" smtClean="0"/>
            <a:t>отримуємо</a:t>
          </a:r>
          <a:r>
            <a:rPr lang="ru-RU" dirty="0" smtClean="0"/>
            <a:t> нуль: 2 - 2 = 0</a:t>
          </a:r>
          <a:endParaRPr lang="ru-RU" dirty="0"/>
        </a:p>
      </dgm:t>
    </dgm:pt>
    <dgm:pt modelId="{A1BB4538-0528-4BDF-853D-5E1A583593C5}" type="parTrans" cxnId="{F90C893D-15BF-4429-95F7-93C66E1E6580}">
      <dgm:prSet/>
      <dgm:spPr/>
      <dgm:t>
        <a:bodyPr/>
        <a:lstStyle/>
        <a:p>
          <a:endParaRPr lang="ru-RU"/>
        </a:p>
      </dgm:t>
    </dgm:pt>
    <dgm:pt modelId="{C643EBAC-0CF4-4C34-ABD7-731384D28409}" type="sibTrans" cxnId="{F90C893D-15BF-4429-95F7-93C66E1E6580}">
      <dgm:prSet/>
      <dgm:spPr/>
      <dgm:t>
        <a:bodyPr/>
        <a:lstStyle/>
        <a:p>
          <a:endParaRPr lang="ru-RU"/>
        </a:p>
      </dgm:t>
    </dgm:pt>
    <dgm:pt modelId="{E7752B3C-DB7F-4D0D-9712-F1236A00FB36}" type="pres">
      <dgm:prSet presAssocID="{46B67BF2-F01F-4750-804F-22FB4E7A6950}" presName="linear" presStyleCnt="0">
        <dgm:presLayoutVars>
          <dgm:animLvl val="lvl"/>
          <dgm:resizeHandles val="exact"/>
        </dgm:presLayoutVars>
      </dgm:prSet>
      <dgm:spPr/>
    </dgm:pt>
    <dgm:pt modelId="{6DA9CE81-3522-4286-AAC4-4643A7836316}" type="pres">
      <dgm:prSet presAssocID="{0A169D03-9FE6-4C71-82E8-E1E8B250B896}" presName="parentText" presStyleLbl="node1" presStyleIdx="0" presStyleCnt="4" custScaleY="146104">
        <dgm:presLayoutVars>
          <dgm:chMax val="0"/>
          <dgm:bulletEnabled val="1"/>
        </dgm:presLayoutVars>
      </dgm:prSet>
      <dgm:spPr/>
    </dgm:pt>
    <dgm:pt modelId="{543C8AE8-2E00-4AF8-B357-D6115579942F}" type="pres">
      <dgm:prSet presAssocID="{0A169D03-9FE6-4C71-82E8-E1E8B250B896}" presName="childText" presStyleLbl="revTx" presStyleIdx="0" presStyleCnt="4" custScaleY="1461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B20321-7CD1-4BB4-B741-63072AEF7F2C}" type="pres">
      <dgm:prSet presAssocID="{06C16D55-082F-4C54-AA76-3D74E6364144}" presName="parentText" presStyleLbl="node1" presStyleIdx="1" presStyleCnt="4" custScaleY="14610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D0F015-C866-407E-A700-C20274758054}" type="pres">
      <dgm:prSet presAssocID="{06C16D55-082F-4C54-AA76-3D74E6364144}" presName="childText" presStyleLbl="revTx" presStyleIdx="1" presStyleCnt="4" custScaleY="1461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BD4003-651C-4E8D-A2E7-7E29BA6571F5}" type="pres">
      <dgm:prSet presAssocID="{2FC86FC7-5C87-4F73-8B6E-A1A3220607F6}" presName="parentText" presStyleLbl="node1" presStyleIdx="2" presStyleCnt="4" custScaleY="14610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CD6EDA-3B67-4E28-A94A-A19D664FB44C}" type="pres">
      <dgm:prSet presAssocID="{2FC86FC7-5C87-4F73-8B6E-A1A3220607F6}" presName="childText" presStyleLbl="revTx" presStyleIdx="2" presStyleCnt="4" custScaleY="1461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FB763B-6DC5-4E39-9116-F7099CB11F00}" type="pres">
      <dgm:prSet presAssocID="{2D8C5A71-A95E-43A9-B630-22D9E5E733B8}" presName="parentText" presStyleLbl="node1" presStyleIdx="3" presStyleCnt="4" custScaleY="14610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31A5B7-D7CF-470D-A487-93A9DF72D2E1}" type="pres">
      <dgm:prSet presAssocID="{2D8C5A71-A95E-43A9-B630-22D9E5E733B8}" presName="childText" presStyleLbl="revTx" presStyleIdx="3" presStyleCnt="4" custScaleY="1461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C8A4BAD-2D30-4482-8D19-A1DF4CFCC1D9}" srcId="{06C16D55-082F-4C54-AA76-3D74E6364144}" destId="{B80D4CB6-03A1-4EF2-9EE4-2E831F80A73C}" srcOrd="0" destOrd="0" parTransId="{5DC2B96C-61E9-4172-A981-403BCA2DBEA8}" sibTransId="{7B31ECF1-D2F3-4177-9BB4-D462E5EC1463}"/>
    <dgm:cxn modelId="{07269732-264A-4FAE-8EA9-BD65F4B8ED60}" srcId="{46B67BF2-F01F-4750-804F-22FB4E7A6950}" destId="{06C16D55-082F-4C54-AA76-3D74E6364144}" srcOrd="1" destOrd="0" parTransId="{C2FE2898-D105-450C-A156-9A47E179F130}" sibTransId="{AAFD1C40-738D-47E4-BF23-3E7E934C0A3E}"/>
    <dgm:cxn modelId="{FB681E93-C97B-4A3B-86B8-1D7A30965412}" type="presOf" srcId="{0A169D03-9FE6-4C71-82E8-E1E8B250B896}" destId="{6DA9CE81-3522-4286-AAC4-4643A7836316}" srcOrd="0" destOrd="0" presId="urn:microsoft.com/office/officeart/2005/8/layout/vList2"/>
    <dgm:cxn modelId="{2A4CFC1D-8370-4D15-88CC-9729707AA3D7}" srcId="{46B67BF2-F01F-4750-804F-22FB4E7A6950}" destId="{2D8C5A71-A95E-43A9-B630-22D9E5E733B8}" srcOrd="3" destOrd="0" parTransId="{E99E567A-3232-4C4A-8D3C-7DEDB3D72216}" sibTransId="{FFDF7032-2387-4BC6-ADE5-1857D09CAA5B}"/>
    <dgm:cxn modelId="{059D7604-DA4E-410B-BA2A-40C3DCDC3CF5}" type="presOf" srcId="{B80D4CB6-03A1-4EF2-9EE4-2E831F80A73C}" destId="{40D0F015-C866-407E-A700-C20274758054}" srcOrd="0" destOrd="0" presId="urn:microsoft.com/office/officeart/2005/8/layout/vList2"/>
    <dgm:cxn modelId="{09815DC1-2ECD-48A8-97A1-EB8ACFE2F58F}" type="presOf" srcId="{F34B14DD-AA79-40BF-8297-BDA31DCD80E4}" destId="{543C8AE8-2E00-4AF8-B357-D6115579942F}" srcOrd="0" destOrd="0" presId="urn:microsoft.com/office/officeart/2005/8/layout/vList2"/>
    <dgm:cxn modelId="{8D06A414-02F3-497A-A0CB-3A262CFAC6A2}" type="presOf" srcId="{417F6176-0CA3-4253-B808-2C6267C08EED}" destId="{C6CD6EDA-3B67-4E28-A94A-A19D664FB44C}" srcOrd="0" destOrd="0" presId="urn:microsoft.com/office/officeart/2005/8/layout/vList2"/>
    <dgm:cxn modelId="{F90C893D-15BF-4429-95F7-93C66E1E6580}" srcId="{2D8C5A71-A95E-43A9-B630-22D9E5E733B8}" destId="{8DD8201D-D401-4329-860A-B7AB73EB0C59}" srcOrd="0" destOrd="0" parTransId="{A1BB4538-0528-4BDF-853D-5E1A583593C5}" sibTransId="{C643EBAC-0CF4-4C34-ABD7-731384D28409}"/>
    <dgm:cxn modelId="{8B65F47A-56A1-433A-8540-D143E91286E8}" srcId="{2FC86FC7-5C87-4F73-8B6E-A1A3220607F6}" destId="{417F6176-0CA3-4253-B808-2C6267C08EED}" srcOrd="0" destOrd="0" parTransId="{F19A8558-E7FE-4B53-BBE0-06732D254817}" sibTransId="{F9A1024C-8FBF-467C-BE3F-1AEC02628FB7}"/>
    <dgm:cxn modelId="{938EBC76-B81E-4D9A-ABD9-1E5EA1647A4E}" type="presOf" srcId="{2D8C5A71-A95E-43A9-B630-22D9E5E733B8}" destId="{9CFB763B-6DC5-4E39-9116-F7099CB11F00}" srcOrd="0" destOrd="0" presId="urn:microsoft.com/office/officeart/2005/8/layout/vList2"/>
    <dgm:cxn modelId="{F7F208AF-954D-49A5-AD0A-92CA47307FFB}" srcId="{46B67BF2-F01F-4750-804F-22FB4E7A6950}" destId="{0A169D03-9FE6-4C71-82E8-E1E8B250B896}" srcOrd="0" destOrd="0" parTransId="{0F8B966D-1EDE-4C28-84D7-899C8C415491}" sibTransId="{846E5878-04F8-4AC5-A705-D690155FF6D8}"/>
    <dgm:cxn modelId="{B7FC54C2-341D-43D7-8F4B-2458CF2B4069}" srcId="{46B67BF2-F01F-4750-804F-22FB4E7A6950}" destId="{2FC86FC7-5C87-4F73-8B6E-A1A3220607F6}" srcOrd="2" destOrd="0" parTransId="{2F8888D7-FC5C-42FB-97BC-036A42A14D1E}" sibTransId="{5AA0C53B-AEB7-41CB-970E-34C6FA8CC9CE}"/>
    <dgm:cxn modelId="{BFB45568-3544-49F2-A04D-B07D42C36DF3}" srcId="{0A169D03-9FE6-4C71-82E8-E1E8B250B896}" destId="{F34B14DD-AA79-40BF-8297-BDA31DCD80E4}" srcOrd="0" destOrd="0" parTransId="{53C7D7D8-9790-45B0-971C-7E3C97DC145D}" sibTransId="{C05C82D2-1CAF-44C7-A729-0673A2991513}"/>
    <dgm:cxn modelId="{756E92B8-DF98-4081-8F78-9A926DEF942F}" type="presOf" srcId="{46B67BF2-F01F-4750-804F-22FB4E7A6950}" destId="{E7752B3C-DB7F-4D0D-9712-F1236A00FB36}" srcOrd="0" destOrd="0" presId="urn:microsoft.com/office/officeart/2005/8/layout/vList2"/>
    <dgm:cxn modelId="{B43C058A-AAED-466A-A9EA-DF46FEF81FA8}" type="presOf" srcId="{06C16D55-082F-4C54-AA76-3D74E6364144}" destId="{DFB20321-7CD1-4BB4-B741-63072AEF7F2C}" srcOrd="0" destOrd="0" presId="urn:microsoft.com/office/officeart/2005/8/layout/vList2"/>
    <dgm:cxn modelId="{21526FD8-B964-4CB6-9F17-BAEDA68F72C0}" type="presOf" srcId="{2FC86FC7-5C87-4F73-8B6E-A1A3220607F6}" destId="{B9BD4003-651C-4E8D-A2E7-7E29BA6571F5}" srcOrd="0" destOrd="0" presId="urn:microsoft.com/office/officeart/2005/8/layout/vList2"/>
    <dgm:cxn modelId="{C237D78F-20B9-44E5-AE68-C2CBCCA0EE87}" type="presOf" srcId="{8DD8201D-D401-4329-860A-B7AB73EB0C59}" destId="{6F31A5B7-D7CF-470D-A487-93A9DF72D2E1}" srcOrd="0" destOrd="0" presId="urn:microsoft.com/office/officeart/2005/8/layout/vList2"/>
    <dgm:cxn modelId="{9FAA9393-CF8F-4CEE-B6A0-EB43D78A3FC4}" type="presParOf" srcId="{E7752B3C-DB7F-4D0D-9712-F1236A00FB36}" destId="{6DA9CE81-3522-4286-AAC4-4643A7836316}" srcOrd="0" destOrd="0" presId="urn:microsoft.com/office/officeart/2005/8/layout/vList2"/>
    <dgm:cxn modelId="{4961D927-79F2-44EE-A9EB-2DFA83F501C2}" type="presParOf" srcId="{E7752B3C-DB7F-4D0D-9712-F1236A00FB36}" destId="{543C8AE8-2E00-4AF8-B357-D6115579942F}" srcOrd="1" destOrd="0" presId="urn:microsoft.com/office/officeart/2005/8/layout/vList2"/>
    <dgm:cxn modelId="{63131889-911A-4F57-A886-50D0CAEE6D1C}" type="presParOf" srcId="{E7752B3C-DB7F-4D0D-9712-F1236A00FB36}" destId="{DFB20321-7CD1-4BB4-B741-63072AEF7F2C}" srcOrd="2" destOrd="0" presId="urn:microsoft.com/office/officeart/2005/8/layout/vList2"/>
    <dgm:cxn modelId="{623F2D7B-04FE-4688-866A-9E714060AB9F}" type="presParOf" srcId="{E7752B3C-DB7F-4D0D-9712-F1236A00FB36}" destId="{40D0F015-C866-407E-A700-C20274758054}" srcOrd="3" destOrd="0" presId="urn:microsoft.com/office/officeart/2005/8/layout/vList2"/>
    <dgm:cxn modelId="{8AE4B8E7-8ED3-4D46-86EE-3BF6D5749A81}" type="presParOf" srcId="{E7752B3C-DB7F-4D0D-9712-F1236A00FB36}" destId="{B9BD4003-651C-4E8D-A2E7-7E29BA6571F5}" srcOrd="4" destOrd="0" presId="urn:microsoft.com/office/officeart/2005/8/layout/vList2"/>
    <dgm:cxn modelId="{A8148E5A-0B2E-4D20-BA9D-09781FE54B16}" type="presParOf" srcId="{E7752B3C-DB7F-4D0D-9712-F1236A00FB36}" destId="{C6CD6EDA-3B67-4E28-A94A-A19D664FB44C}" srcOrd="5" destOrd="0" presId="urn:microsoft.com/office/officeart/2005/8/layout/vList2"/>
    <dgm:cxn modelId="{AE81ACA1-8B86-4157-A852-3EE90883E24B}" type="presParOf" srcId="{E7752B3C-DB7F-4D0D-9712-F1236A00FB36}" destId="{9CFB763B-6DC5-4E39-9116-F7099CB11F00}" srcOrd="6" destOrd="0" presId="urn:microsoft.com/office/officeart/2005/8/layout/vList2"/>
    <dgm:cxn modelId="{F5A8DEBF-6AF6-4EFD-B1FA-6E3A8E2A2E23}" type="presParOf" srcId="{E7752B3C-DB7F-4D0D-9712-F1236A00FB36}" destId="{6F31A5B7-D7CF-470D-A487-93A9DF72D2E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3C054A-F57A-4EE1-9267-9FA82C6263B5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9B2D223-7AE6-4258-98C5-F641B7641475}">
      <dgm:prSet phldrT="[Текст]"/>
      <dgm:spPr/>
      <dgm:t>
        <a:bodyPr/>
        <a:lstStyle/>
        <a:p>
          <a:r>
            <a:rPr lang="en-US" dirty="0" smtClean="0"/>
            <a:t>I</a:t>
          </a:r>
          <a:endParaRPr lang="ru-RU" dirty="0"/>
        </a:p>
      </dgm:t>
    </dgm:pt>
    <dgm:pt modelId="{B41679E7-6648-4154-81CD-2D247D24B0A5}" type="parTrans" cxnId="{CEB9DC80-A759-4CBC-A39B-831A7B869314}">
      <dgm:prSet/>
      <dgm:spPr/>
      <dgm:t>
        <a:bodyPr/>
        <a:lstStyle/>
        <a:p>
          <a:endParaRPr lang="ru-RU"/>
        </a:p>
      </dgm:t>
    </dgm:pt>
    <dgm:pt modelId="{176A1F54-4679-43EA-9A60-F0E83510C21A}" type="sibTrans" cxnId="{CEB9DC80-A759-4CBC-A39B-831A7B869314}">
      <dgm:prSet/>
      <dgm:spPr/>
      <dgm:t>
        <a:bodyPr/>
        <a:lstStyle/>
        <a:p>
          <a:endParaRPr lang="ru-RU"/>
        </a:p>
      </dgm:t>
    </dgm:pt>
    <dgm:pt modelId="{2BAFDFC7-B8D6-4427-93C4-72288A85E427}">
      <dgm:prSet phldrT="[Текст]"/>
      <dgm:spPr/>
      <dgm:t>
        <a:bodyPr/>
        <a:lstStyle/>
        <a:p>
          <a:r>
            <a:rPr lang="en-US" dirty="0" smtClean="0"/>
            <a:t>3 – 3 =</a:t>
          </a:r>
          <a:endParaRPr lang="ru-RU" dirty="0"/>
        </a:p>
      </dgm:t>
    </dgm:pt>
    <dgm:pt modelId="{75159727-2D58-4823-B07F-0182F2269BB5}" type="parTrans" cxnId="{4EDF61E9-5836-4932-9E31-344DF0847182}">
      <dgm:prSet/>
      <dgm:spPr/>
      <dgm:t>
        <a:bodyPr/>
        <a:lstStyle/>
        <a:p>
          <a:endParaRPr lang="ru-RU"/>
        </a:p>
      </dgm:t>
    </dgm:pt>
    <dgm:pt modelId="{F6BEC7BB-0912-42BA-9E05-480D4083A6E2}" type="sibTrans" cxnId="{4EDF61E9-5836-4932-9E31-344DF0847182}">
      <dgm:prSet/>
      <dgm:spPr/>
      <dgm:t>
        <a:bodyPr/>
        <a:lstStyle/>
        <a:p>
          <a:endParaRPr lang="ru-RU"/>
        </a:p>
      </dgm:t>
    </dgm:pt>
    <dgm:pt modelId="{F9939E7E-8CD5-4E39-B420-2D1B7A1A3E52}">
      <dgm:prSet phldrT="[Текст]"/>
      <dgm:spPr/>
      <dgm:t>
        <a:bodyPr/>
        <a:lstStyle/>
        <a:p>
          <a:r>
            <a:rPr lang="en-US" dirty="0" smtClean="0"/>
            <a:t>4 + 0 =</a:t>
          </a:r>
          <a:endParaRPr lang="ru-RU" dirty="0"/>
        </a:p>
      </dgm:t>
    </dgm:pt>
    <dgm:pt modelId="{68868218-3D5C-400A-813D-CFC2106723B4}" type="parTrans" cxnId="{3A0E1984-8C39-41EA-8406-BDE0F725E0A5}">
      <dgm:prSet/>
      <dgm:spPr/>
      <dgm:t>
        <a:bodyPr/>
        <a:lstStyle/>
        <a:p>
          <a:endParaRPr lang="ru-RU"/>
        </a:p>
      </dgm:t>
    </dgm:pt>
    <dgm:pt modelId="{6D69D1D9-BC6B-4B14-9E2B-39CC611D0B23}" type="sibTrans" cxnId="{3A0E1984-8C39-41EA-8406-BDE0F725E0A5}">
      <dgm:prSet/>
      <dgm:spPr/>
      <dgm:t>
        <a:bodyPr/>
        <a:lstStyle/>
        <a:p>
          <a:endParaRPr lang="ru-RU"/>
        </a:p>
      </dgm:t>
    </dgm:pt>
    <dgm:pt modelId="{03DEEC3C-A4F5-4388-B95B-950ACC093A94}">
      <dgm:prSet phldrT="[Текст]"/>
      <dgm:spPr/>
      <dgm:t>
        <a:bodyPr/>
        <a:lstStyle/>
        <a:p>
          <a:r>
            <a:rPr lang="en-US" dirty="0" smtClean="0"/>
            <a:t>II</a:t>
          </a:r>
          <a:endParaRPr lang="ru-RU" dirty="0"/>
        </a:p>
      </dgm:t>
    </dgm:pt>
    <dgm:pt modelId="{99C3F38D-72C8-451D-8C50-DEF3AD8C2B5F}" type="parTrans" cxnId="{3FB4370C-D5BA-4DA0-BA19-B140C60E90E9}">
      <dgm:prSet/>
      <dgm:spPr/>
      <dgm:t>
        <a:bodyPr/>
        <a:lstStyle/>
        <a:p>
          <a:endParaRPr lang="ru-RU"/>
        </a:p>
      </dgm:t>
    </dgm:pt>
    <dgm:pt modelId="{7FB1E602-0674-4409-B0C7-4B79A8A7A567}" type="sibTrans" cxnId="{3FB4370C-D5BA-4DA0-BA19-B140C60E90E9}">
      <dgm:prSet/>
      <dgm:spPr/>
      <dgm:t>
        <a:bodyPr/>
        <a:lstStyle/>
        <a:p>
          <a:endParaRPr lang="ru-RU"/>
        </a:p>
      </dgm:t>
    </dgm:pt>
    <dgm:pt modelId="{D7C92DC7-FA46-4C5F-A2FB-C0D6E308CBFA}">
      <dgm:prSet phldrT="[Текст]"/>
      <dgm:spPr/>
      <dgm:t>
        <a:bodyPr/>
        <a:lstStyle/>
        <a:p>
          <a:r>
            <a:rPr lang="en-US" dirty="0" smtClean="0"/>
            <a:t>7 – 1 =</a:t>
          </a:r>
          <a:endParaRPr lang="ru-RU" dirty="0"/>
        </a:p>
      </dgm:t>
    </dgm:pt>
    <dgm:pt modelId="{3EA7CBB7-832F-4573-9D13-37A9A1D57480}" type="parTrans" cxnId="{D9E9EAA4-6E67-4C03-AA5F-FD291581BA53}">
      <dgm:prSet/>
      <dgm:spPr/>
      <dgm:t>
        <a:bodyPr/>
        <a:lstStyle/>
        <a:p>
          <a:endParaRPr lang="ru-RU"/>
        </a:p>
      </dgm:t>
    </dgm:pt>
    <dgm:pt modelId="{E7D4BFC6-1B65-4B25-B2D4-99065AB54328}" type="sibTrans" cxnId="{D9E9EAA4-6E67-4C03-AA5F-FD291581BA53}">
      <dgm:prSet/>
      <dgm:spPr/>
      <dgm:t>
        <a:bodyPr/>
        <a:lstStyle/>
        <a:p>
          <a:endParaRPr lang="ru-RU"/>
        </a:p>
      </dgm:t>
    </dgm:pt>
    <dgm:pt modelId="{9069E64F-1FDA-4FD4-A496-D17E1E36E78C}">
      <dgm:prSet phldrT="[Текст]"/>
      <dgm:spPr/>
      <dgm:t>
        <a:bodyPr/>
        <a:lstStyle/>
        <a:p>
          <a:r>
            <a:rPr lang="en-US" dirty="0" smtClean="0"/>
            <a:t>7 – 0 =</a:t>
          </a:r>
          <a:endParaRPr lang="ru-RU" dirty="0"/>
        </a:p>
      </dgm:t>
    </dgm:pt>
    <dgm:pt modelId="{C1CAB599-9760-4048-AC27-3CC84DCA15BB}" type="parTrans" cxnId="{D1A7EA55-EC9D-4E6E-A913-2CAD93ED9757}">
      <dgm:prSet/>
      <dgm:spPr/>
      <dgm:t>
        <a:bodyPr/>
        <a:lstStyle/>
        <a:p>
          <a:endParaRPr lang="ru-RU"/>
        </a:p>
      </dgm:t>
    </dgm:pt>
    <dgm:pt modelId="{077E9F9C-60D2-4623-860F-9882BF2D9401}" type="sibTrans" cxnId="{D1A7EA55-EC9D-4E6E-A913-2CAD93ED9757}">
      <dgm:prSet/>
      <dgm:spPr/>
      <dgm:t>
        <a:bodyPr/>
        <a:lstStyle/>
        <a:p>
          <a:endParaRPr lang="ru-RU"/>
        </a:p>
      </dgm:t>
    </dgm:pt>
    <dgm:pt modelId="{62F2D5EC-DEE2-40F7-A176-F0337FEABC64}">
      <dgm:prSet phldrT="[Текст]"/>
      <dgm:spPr/>
      <dgm:t>
        <a:bodyPr/>
        <a:lstStyle/>
        <a:p>
          <a:r>
            <a:rPr lang="en-US" dirty="0" smtClean="0"/>
            <a:t>2 + 0 =</a:t>
          </a:r>
          <a:endParaRPr lang="ru-RU" dirty="0"/>
        </a:p>
      </dgm:t>
    </dgm:pt>
    <dgm:pt modelId="{6CA5797B-A40C-466E-8491-A2F0267C6D44}" type="parTrans" cxnId="{7D775682-EAEE-4D73-ADA6-D9DE0A009C0E}">
      <dgm:prSet/>
      <dgm:spPr/>
      <dgm:t>
        <a:bodyPr/>
        <a:lstStyle/>
        <a:p>
          <a:endParaRPr lang="ru-RU"/>
        </a:p>
      </dgm:t>
    </dgm:pt>
    <dgm:pt modelId="{37DC27A8-7AF8-46BA-8020-405351E1970C}" type="sibTrans" cxnId="{7D775682-EAEE-4D73-ADA6-D9DE0A009C0E}">
      <dgm:prSet/>
      <dgm:spPr/>
      <dgm:t>
        <a:bodyPr/>
        <a:lstStyle/>
        <a:p>
          <a:endParaRPr lang="ru-RU"/>
        </a:p>
      </dgm:t>
    </dgm:pt>
    <dgm:pt modelId="{90964084-DB94-4F84-9523-0EFD7CDC020F}">
      <dgm:prSet phldrT="[Текст]"/>
      <dgm:spPr/>
      <dgm:t>
        <a:bodyPr/>
        <a:lstStyle/>
        <a:p>
          <a:r>
            <a:rPr lang="en-US" dirty="0" smtClean="0"/>
            <a:t>3 + 0 =</a:t>
          </a:r>
          <a:endParaRPr lang="ru-RU" dirty="0"/>
        </a:p>
      </dgm:t>
    </dgm:pt>
    <dgm:pt modelId="{61938544-8499-47F3-8914-F670F5B5C8AE}" type="parTrans" cxnId="{E396EBDC-DA75-4029-8122-91B606868A67}">
      <dgm:prSet/>
      <dgm:spPr/>
      <dgm:t>
        <a:bodyPr/>
        <a:lstStyle/>
        <a:p>
          <a:endParaRPr lang="ru-RU"/>
        </a:p>
      </dgm:t>
    </dgm:pt>
    <dgm:pt modelId="{8C782F73-0898-47E0-ADAF-530DEFE74D7D}" type="sibTrans" cxnId="{E396EBDC-DA75-4029-8122-91B606868A67}">
      <dgm:prSet/>
      <dgm:spPr/>
      <dgm:t>
        <a:bodyPr/>
        <a:lstStyle/>
        <a:p>
          <a:endParaRPr lang="ru-RU"/>
        </a:p>
      </dgm:t>
    </dgm:pt>
    <dgm:pt modelId="{C3E4FC0D-E2B5-4C02-9224-0575617999E2}">
      <dgm:prSet phldrT="[Текст]"/>
      <dgm:spPr/>
      <dgm:t>
        <a:bodyPr/>
        <a:lstStyle/>
        <a:p>
          <a:r>
            <a:rPr lang="en-US" dirty="0" smtClean="0"/>
            <a:t>III</a:t>
          </a:r>
          <a:endParaRPr lang="ru-RU" dirty="0"/>
        </a:p>
      </dgm:t>
    </dgm:pt>
    <dgm:pt modelId="{D7ED4A2A-9D4A-4DB3-BB6D-49E9F6FD3A0D}" type="parTrans" cxnId="{1AF56C37-AD5D-4938-A671-5BBB52C2E580}">
      <dgm:prSet/>
      <dgm:spPr/>
      <dgm:t>
        <a:bodyPr/>
        <a:lstStyle/>
        <a:p>
          <a:endParaRPr lang="ru-RU"/>
        </a:p>
      </dgm:t>
    </dgm:pt>
    <dgm:pt modelId="{FB2D7D8B-39F0-43D5-B3AF-0F68551BAFAA}" type="sibTrans" cxnId="{1AF56C37-AD5D-4938-A671-5BBB52C2E580}">
      <dgm:prSet/>
      <dgm:spPr/>
      <dgm:t>
        <a:bodyPr/>
        <a:lstStyle/>
        <a:p>
          <a:endParaRPr lang="ru-RU"/>
        </a:p>
      </dgm:t>
    </dgm:pt>
    <dgm:pt modelId="{9FC11C0A-EA56-40AC-9A46-D60091FC2C9F}">
      <dgm:prSet phldrT="[Текст]"/>
      <dgm:spPr/>
      <dgm:t>
        <a:bodyPr/>
        <a:lstStyle/>
        <a:p>
          <a:r>
            <a:rPr lang="en-US" dirty="0" smtClean="0"/>
            <a:t>7 + 1 =</a:t>
          </a:r>
          <a:endParaRPr lang="ru-RU" dirty="0"/>
        </a:p>
      </dgm:t>
    </dgm:pt>
    <dgm:pt modelId="{D6583BE5-CE2A-40D9-8C85-0E8852D4CA0A}" type="parTrans" cxnId="{5AC7E36F-6083-4C92-AF49-6DCE3E193058}">
      <dgm:prSet/>
      <dgm:spPr/>
      <dgm:t>
        <a:bodyPr/>
        <a:lstStyle/>
        <a:p>
          <a:endParaRPr lang="ru-RU"/>
        </a:p>
      </dgm:t>
    </dgm:pt>
    <dgm:pt modelId="{F46EF14A-9C6B-40DE-8BB6-9EF63B9FD90B}" type="sibTrans" cxnId="{5AC7E36F-6083-4C92-AF49-6DCE3E193058}">
      <dgm:prSet/>
      <dgm:spPr/>
      <dgm:t>
        <a:bodyPr/>
        <a:lstStyle/>
        <a:p>
          <a:endParaRPr lang="ru-RU"/>
        </a:p>
      </dgm:t>
    </dgm:pt>
    <dgm:pt modelId="{C5011C42-AF9A-40B4-AAE8-5AB0F515FC21}">
      <dgm:prSet phldrT="[Текст]"/>
      <dgm:spPr/>
      <dgm:t>
        <a:bodyPr/>
        <a:lstStyle/>
        <a:p>
          <a:r>
            <a:rPr lang="en-US" dirty="0" smtClean="0"/>
            <a:t>8 + 0 =</a:t>
          </a:r>
          <a:endParaRPr lang="ru-RU" dirty="0"/>
        </a:p>
      </dgm:t>
    </dgm:pt>
    <dgm:pt modelId="{605E6DCC-EF76-4455-BE7C-EFC2F6E92435}" type="parTrans" cxnId="{DE701B6A-612D-425D-BC60-32DC29F3DEE6}">
      <dgm:prSet/>
      <dgm:spPr/>
      <dgm:t>
        <a:bodyPr/>
        <a:lstStyle/>
        <a:p>
          <a:endParaRPr lang="ru-RU"/>
        </a:p>
      </dgm:t>
    </dgm:pt>
    <dgm:pt modelId="{5CB6F815-E4F2-4A6B-9E07-AACAD8A123A4}" type="sibTrans" cxnId="{DE701B6A-612D-425D-BC60-32DC29F3DEE6}">
      <dgm:prSet/>
      <dgm:spPr/>
      <dgm:t>
        <a:bodyPr/>
        <a:lstStyle/>
        <a:p>
          <a:endParaRPr lang="ru-RU"/>
        </a:p>
      </dgm:t>
    </dgm:pt>
    <dgm:pt modelId="{8E2013DE-5703-42A7-AE9D-76A40AF09C91}">
      <dgm:prSet phldrT="[Текст]"/>
      <dgm:spPr/>
      <dgm:t>
        <a:bodyPr/>
        <a:lstStyle/>
        <a:p>
          <a:r>
            <a:rPr lang="en-US" dirty="0" smtClean="0"/>
            <a:t>3 – 0 =</a:t>
          </a:r>
          <a:endParaRPr lang="ru-RU" dirty="0"/>
        </a:p>
      </dgm:t>
    </dgm:pt>
    <dgm:pt modelId="{778E4A54-B50C-44FF-B084-65E01CD3734A}" type="parTrans" cxnId="{DC70EBEA-14BA-4150-ADDA-EB4FD2D9A171}">
      <dgm:prSet/>
      <dgm:spPr/>
      <dgm:t>
        <a:bodyPr/>
        <a:lstStyle/>
        <a:p>
          <a:endParaRPr lang="ru-RU"/>
        </a:p>
      </dgm:t>
    </dgm:pt>
    <dgm:pt modelId="{B35E1A1F-44FC-461B-9DB8-9DA0D54D0174}" type="sibTrans" cxnId="{DC70EBEA-14BA-4150-ADDA-EB4FD2D9A171}">
      <dgm:prSet/>
      <dgm:spPr/>
      <dgm:t>
        <a:bodyPr/>
        <a:lstStyle/>
        <a:p>
          <a:endParaRPr lang="ru-RU"/>
        </a:p>
      </dgm:t>
    </dgm:pt>
    <dgm:pt modelId="{047C747D-C2E4-42F2-88F3-B07DE1F74936}">
      <dgm:prSet phldrT="[Текст]"/>
      <dgm:spPr/>
      <dgm:t>
        <a:bodyPr/>
        <a:lstStyle/>
        <a:p>
          <a:r>
            <a:rPr lang="en-US" dirty="0" smtClean="0"/>
            <a:t>IV</a:t>
          </a:r>
          <a:endParaRPr lang="ru-RU" dirty="0"/>
        </a:p>
      </dgm:t>
    </dgm:pt>
    <dgm:pt modelId="{C8BB536D-2638-4886-A0F4-2F2A98F00BFC}" type="parTrans" cxnId="{C80E5364-4A44-45DB-879A-5BB7C50B7986}">
      <dgm:prSet/>
      <dgm:spPr/>
      <dgm:t>
        <a:bodyPr/>
        <a:lstStyle/>
        <a:p>
          <a:endParaRPr lang="ru-RU"/>
        </a:p>
      </dgm:t>
    </dgm:pt>
    <dgm:pt modelId="{F3243E3D-1EBE-4B47-88B7-033DC716C59F}" type="sibTrans" cxnId="{C80E5364-4A44-45DB-879A-5BB7C50B7986}">
      <dgm:prSet/>
      <dgm:spPr/>
      <dgm:t>
        <a:bodyPr/>
        <a:lstStyle/>
        <a:p>
          <a:endParaRPr lang="ru-RU"/>
        </a:p>
      </dgm:t>
    </dgm:pt>
    <dgm:pt modelId="{DF5537D7-1E88-4BA6-AB98-20B8D7A82409}">
      <dgm:prSet phldrT="[Текст]"/>
      <dgm:spPr/>
      <dgm:t>
        <a:bodyPr/>
        <a:lstStyle/>
        <a:p>
          <a:r>
            <a:rPr lang="en-US" dirty="0" smtClean="0"/>
            <a:t>8 + 1 =</a:t>
          </a:r>
          <a:endParaRPr lang="ru-RU" dirty="0"/>
        </a:p>
      </dgm:t>
    </dgm:pt>
    <dgm:pt modelId="{3EB0B87D-8EE3-43FA-A54B-39ED2D8E192E}" type="parTrans" cxnId="{92FADF4A-6BB4-43AB-93DA-730CDBC79382}">
      <dgm:prSet/>
      <dgm:spPr/>
      <dgm:t>
        <a:bodyPr/>
        <a:lstStyle/>
        <a:p>
          <a:endParaRPr lang="ru-RU"/>
        </a:p>
      </dgm:t>
    </dgm:pt>
    <dgm:pt modelId="{162AE6FC-660A-4939-B1AD-A8EC27A72DB1}" type="sibTrans" cxnId="{92FADF4A-6BB4-43AB-93DA-730CDBC79382}">
      <dgm:prSet/>
      <dgm:spPr/>
      <dgm:t>
        <a:bodyPr/>
        <a:lstStyle/>
        <a:p>
          <a:endParaRPr lang="ru-RU"/>
        </a:p>
      </dgm:t>
    </dgm:pt>
    <dgm:pt modelId="{261A3423-F7C3-488E-B760-EC7DF518104F}">
      <dgm:prSet phldrT="[Текст]"/>
      <dgm:spPr/>
      <dgm:t>
        <a:bodyPr/>
        <a:lstStyle/>
        <a:p>
          <a:r>
            <a:rPr lang="en-US" dirty="0" smtClean="0"/>
            <a:t>5 + 1 =</a:t>
          </a:r>
          <a:endParaRPr lang="ru-RU" dirty="0"/>
        </a:p>
      </dgm:t>
    </dgm:pt>
    <dgm:pt modelId="{6EF445B0-E2A1-42B6-AF3F-2A32C87C436D}" type="parTrans" cxnId="{71F31C3D-446F-43D9-956C-FF743CCEEB98}">
      <dgm:prSet/>
      <dgm:spPr/>
      <dgm:t>
        <a:bodyPr/>
        <a:lstStyle/>
        <a:p>
          <a:endParaRPr lang="ru-RU"/>
        </a:p>
      </dgm:t>
    </dgm:pt>
    <dgm:pt modelId="{55816AD0-6CB1-4C5B-9DCF-C827F19F7CF5}" type="sibTrans" cxnId="{71F31C3D-446F-43D9-956C-FF743CCEEB98}">
      <dgm:prSet/>
      <dgm:spPr/>
      <dgm:t>
        <a:bodyPr/>
        <a:lstStyle/>
        <a:p>
          <a:endParaRPr lang="ru-RU"/>
        </a:p>
      </dgm:t>
    </dgm:pt>
    <dgm:pt modelId="{0AF536E3-FA31-4C69-80CE-697D3F71A7A4}">
      <dgm:prSet phldrT="[Текст]"/>
      <dgm:spPr/>
      <dgm:t>
        <a:bodyPr/>
        <a:lstStyle/>
        <a:p>
          <a:r>
            <a:rPr lang="en-US" dirty="0" smtClean="0"/>
            <a:t>8 – 8 =</a:t>
          </a:r>
          <a:endParaRPr lang="ru-RU" dirty="0"/>
        </a:p>
      </dgm:t>
    </dgm:pt>
    <dgm:pt modelId="{01266D3F-3F68-4B88-B7BA-D5A741EEDE32}" type="parTrans" cxnId="{8653A5D8-8F40-4979-B6BC-A458038CF6CA}">
      <dgm:prSet/>
      <dgm:spPr/>
      <dgm:t>
        <a:bodyPr/>
        <a:lstStyle/>
        <a:p>
          <a:endParaRPr lang="ru-RU"/>
        </a:p>
      </dgm:t>
    </dgm:pt>
    <dgm:pt modelId="{8F267D78-05ED-4D28-9D8E-411B8A22F7EB}" type="sibTrans" cxnId="{8653A5D8-8F40-4979-B6BC-A458038CF6CA}">
      <dgm:prSet/>
      <dgm:spPr/>
      <dgm:t>
        <a:bodyPr/>
        <a:lstStyle/>
        <a:p>
          <a:endParaRPr lang="ru-RU"/>
        </a:p>
      </dgm:t>
    </dgm:pt>
    <dgm:pt modelId="{711D0562-527C-4A65-83F1-ED433F932F4A}">
      <dgm:prSet phldrT="[Текст]"/>
      <dgm:spPr/>
      <dgm:t>
        <a:bodyPr/>
        <a:lstStyle/>
        <a:p>
          <a:r>
            <a:rPr lang="en-US" dirty="0" smtClean="0"/>
            <a:t>V</a:t>
          </a:r>
          <a:endParaRPr lang="ru-RU" dirty="0"/>
        </a:p>
      </dgm:t>
    </dgm:pt>
    <dgm:pt modelId="{CCD86123-39D0-4069-B5FC-9ADFB1548393}" type="parTrans" cxnId="{E272D7C2-7450-4D7C-A6F7-6E2407A35731}">
      <dgm:prSet/>
      <dgm:spPr/>
      <dgm:t>
        <a:bodyPr/>
        <a:lstStyle/>
        <a:p>
          <a:endParaRPr lang="ru-RU"/>
        </a:p>
      </dgm:t>
    </dgm:pt>
    <dgm:pt modelId="{87288969-A1C5-4479-A0D7-D7B10CF0A5A9}" type="sibTrans" cxnId="{E272D7C2-7450-4D7C-A6F7-6E2407A35731}">
      <dgm:prSet/>
      <dgm:spPr/>
      <dgm:t>
        <a:bodyPr/>
        <a:lstStyle/>
        <a:p>
          <a:endParaRPr lang="ru-RU"/>
        </a:p>
      </dgm:t>
    </dgm:pt>
    <dgm:pt modelId="{15E4FEDF-8BBF-456D-A6CC-20B2299C0F7D}">
      <dgm:prSet phldrT="[Текст]"/>
      <dgm:spPr/>
      <dgm:t>
        <a:bodyPr/>
        <a:lstStyle/>
        <a:p>
          <a:r>
            <a:rPr lang="en-US" dirty="0" smtClean="0"/>
            <a:t>8 – 1 =</a:t>
          </a:r>
          <a:endParaRPr lang="ru-RU" dirty="0"/>
        </a:p>
      </dgm:t>
    </dgm:pt>
    <dgm:pt modelId="{5CE52946-3D4E-4533-98ED-CF2AF1063855}" type="parTrans" cxnId="{B829D31F-AB9E-4711-B6C0-2E35C4CD1D1F}">
      <dgm:prSet/>
      <dgm:spPr/>
      <dgm:t>
        <a:bodyPr/>
        <a:lstStyle/>
        <a:p>
          <a:endParaRPr lang="ru-RU"/>
        </a:p>
      </dgm:t>
    </dgm:pt>
    <dgm:pt modelId="{B641571D-8E1E-4EBD-B4C0-72E36E91F100}" type="sibTrans" cxnId="{B829D31F-AB9E-4711-B6C0-2E35C4CD1D1F}">
      <dgm:prSet/>
      <dgm:spPr/>
      <dgm:t>
        <a:bodyPr/>
        <a:lstStyle/>
        <a:p>
          <a:endParaRPr lang="ru-RU"/>
        </a:p>
      </dgm:t>
    </dgm:pt>
    <dgm:pt modelId="{4ACE7AFE-AD8D-4A37-A2AF-750F1D076E26}">
      <dgm:prSet phldrT="[Текст]"/>
      <dgm:spPr/>
      <dgm:t>
        <a:bodyPr/>
        <a:lstStyle/>
        <a:p>
          <a:r>
            <a:rPr lang="en-US" dirty="0" smtClean="0"/>
            <a:t>6 + 0 =</a:t>
          </a:r>
          <a:endParaRPr lang="ru-RU" dirty="0"/>
        </a:p>
      </dgm:t>
    </dgm:pt>
    <dgm:pt modelId="{0348503F-8481-4D1B-BEC1-DB67AD960324}" type="parTrans" cxnId="{A2185ECF-1823-47AC-B069-3F2CB6A25A2B}">
      <dgm:prSet/>
      <dgm:spPr/>
      <dgm:t>
        <a:bodyPr/>
        <a:lstStyle/>
        <a:p>
          <a:endParaRPr lang="ru-RU"/>
        </a:p>
      </dgm:t>
    </dgm:pt>
    <dgm:pt modelId="{F042F96D-7D47-4DF9-8CFF-696678F0E2C1}" type="sibTrans" cxnId="{A2185ECF-1823-47AC-B069-3F2CB6A25A2B}">
      <dgm:prSet/>
      <dgm:spPr/>
      <dgm:t>
        <a:bodyPr/>
        <a:lstStyle/>
        <a:p>
          <a:endParaRPr lang="ru-RU"/>
        </a:p>
      </dgm:t>
    </dgm:pt>
    <dgm:pt modelId="{E642CA63-7D67-4492-B2D6-C9B2D27D26D7}">
      <dgm:prSet phldrT="[Текст]"/>
      <dgm:spPr/>
      <dgm:t>
        <a:bodyPr/>
        <a:lstStyle/>
        <a:p>
          <a:r>
            <a:rPr lang="en-US" dirty="0" smtClean="0"/>
            <a:t>5 – 0 =</a:t>
          </a:r>
          <a:endParaRPr lang="ru-RU" dirty="0"/>
        </a:p>
      </dgm:t>
    </dgm:pt>
    <dgm:pt modelId="{CD67CA8B-8464-46E8-AB0D-4F968E8868B3}" type="parTrans" cxnId="{52724DC4-26B4-42D3-A8A3-9C850CDFAE5A}">
      <dgm:prSet/>
      <dgm:spPr/>
      <dgm:t>
        <a:bodyPr/>
        <a:lstStyle/>
        <a:p>
          <a:endParaRPr lang="ru-RU"/>
        </a:p>
      </dgm:t>
    </dgm:pt>
    <dgm:pt modelId="{57036B13-ABBD-4FAD-9299-22E4F6EC627F}" type="sibTrans" cxnId="{52724DC4-26B4-42D3-A8A3-9C850CDFAE5A}">
      <dgm:prSet/>
      <dgm:spPr/>
      <dgm:t>
        <a:bodyPr/>
        <a:lstStyle/>
        <a:p>
          <a:endParaRPr lang="ru-RU"/>
        </a:p>
      </dgm:t>
    </dgm:pt>
    <dgm:pt modelId="{190DA23D-3474-48F9-8E4C-596DAA64417D}" type="pres">
      <dgm:prSet presAssocID="{AB3C054A-F57A-4EE1-9267-9FA82C6263B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EE278F-80FD-477D-95D4-61F33592BF08}" type="pres">
      <dgm:prSet presAssocID="{19B2D223-7AE6-4258-98C5-F641B7641475}" presName="root" presStyleCnt="0"/>
      <dgm:spPr/>
    </dgm:pt>
    <dgm:pt modelId="{32B00633-37FB-4FC7-B8B0-EA84CAB45E5E}" type="pres">
      <dgm:prSet presAssocID="{19B2D223-7AE6-4258-98C5-F641B7641475}" presName="rootComposite" presStyleCnt="0"/>
      <dgm:spPr/>
    </dgm:pt>
    <dgm:pt modelId="{281B6BCA-3115-43B8-B968-8D10529B6339}" type="pres">
      <dgm:prSet presAssocID="{19B2D223-7AE6-4258-98C5-F641B7641475}" presName="rootText" presStyleLbl="node1" presStyleIdx="0" presStyleCnt="5"/>
      <dgm:spPr/>
      <dgm:t>
        <a:bodyPr/>
        <a:lstStyle/>
        <a:p>
          <a:endParaRPr lang="ru-RU"/>
        </a:p>
      </dgm:t>
    </dgm:pt>
    <dgm:pt modelId="{C4D1A436-6B39-4646-98A0-756DA2049E35}" type="pres">
      <dgm:prSet presAssocID="{19B2D223-7AE6-4258-98C5-F641B7641475}" presName="rootConnector" presStyleLbl="node1" presStyleIdx="0" presStyleCnt="5"/>
      <dgm:spPr/>
    </dgm:pt>
    <dgm:pt modelId="{4DBBF849-290E-498A-A250-3F251619D175}" type="pres">
      <dgm:prSet presAssocID="{19B2D223-7AE6-4258-98C5-F641B7641475}" presName="childShape" presStyleCnt="0"/>
      <dgm:spPr/>
    </dgm:pt>
    <dgm:pt modelId="{AA907C93-1996-4115-ADED-005D11091886}" type="pres">
      <dgm:prSet presAssocID="{75159727-2D58-4823-B07F-0182F2269BB5}" presName="Name13" presStyleLbl="parChTrans1D2" presStyleIdx="0" presStyleCnt="15"/>
      <dgm:spPr/>
    </dgm:pt>
    <dgm:pt modelId="{53A9F608-EB4A-4C66-94D9-F84EF0E3FD97}" type="pres">
      <dgm:prSet presAssocID="{2BAFDFC7-B8D6-4427-93C4-72288A85E427}" presName="childText" presStyleLbl="bgAcc1" presStyleIdx="0" presStyleCnt="15">
        <dgm:presLayoutVars>
          <dgm:bulletEnabled val="1"/>
        </dgm:presLayoutVars>
      </dgm:prSet>
      <dgm:spPr/>
    </dgm:pt>
    <dgm:pt modelId="{5F068CA8-8A55-4F2F-84F1-DC90B123044E}" type="pres">
      <dgm:prSet presAssocID="{68868218-3D5C-400A-813D-CFC2106723B4}" presName="Name13" presStyleLbl="parChTrans1D2" presStyleIdx="1" presStyleCnt="15"/>
      <dgm:spPr/>
    </dgm:pt>
    <dgm:pt modelId="{DEB57E68-B537-4FDE-97B9-76EC2E8E6E5F}" type="pres">
      <dgm:prSet presAssocID="{F9939E7E-8CD5-4E39-B420-2D1B7A1A3E52}" presName="childText" presStyleLbl="bgAcc1" presStyleIdx="1" presStyleCnt="15">
        <dgm:presLayoutVars>
          <dgm:bulletEnabled val="1"/>
        </dgm:presLayoutVars>
      </dgm:prSet>
      <dgm:spPr/>
    </dgm:pt>
    <dgm:pt modelId="{4B0405F7-BE34-4C29-AD28-559EC953B16B}" type="pres">
      <dgm:prSet presAssocID="{6EF445B0-E2A1-42B6-AF3F-2A32C87C436D}" presName="Name13" presStyleLbl="parChTrans1D2" presStyleIdx="2" presStyleCnt="15"/>
      <dgm:spPr/>
    </dgm:pt>
    <dgm:pt modelId="{152C5A47-262A-4159-8945-7A8A01F07EC1}" type="pres">
      <dgm:prSet presAssocID="{261A3423-F7C3-488E-B760-EC7DF518104F}" presName="childText" presStyleLbl="bgAcc1" presStyleIdx="2" presStyleCnt="15">
        <dgm:presLayoutVars>
          <dgm:bulletEnabled val="1"/>
        </dgm:presLayoutVars>
      </dgm:prSet>
      <dgm:spPr/>
    </dgm:pt>
    <dgm:pt modelId="{FCE7316F-CD1C-4888-955D-23021698B75C}" type="pres">
      <dgm:prSet presAssocID="{03DEEC3C-A4F5-4388-B95B-950ACC093A94}" presName="root" presStyleCnt="0"/>
      <dgm:spPr/>
    </dgm:pt>
    <dgm:pt modelId="{8305AE5E-3A21-4A9F-9A8A-7F0EEB50A24A}" type="pres">
      <dgm:prSet presAssocID="{03DEEC3C-A4F5-4388-B95B-950ACC093A94}" presName="rootComposite" presStyleCnt="0"/>
      <dgm:spPr/>
    </dgm:pt>
    <dgm:pt modelId="{2E4F9A92-9F15-42A9-8678-B858DE3A9B01}" type="pres">
      <dgm:prSet presAssocID="{03DEEC3C-A4F5-4388-B95B-950ACC093A94}" presName="rootText" presStyleLbl="node1" presStyleIdx="1" presStyleCnt="5"/>
      <dgm:spPr/>
      <dgm:t>
        <a:bodyPr/>
        <a:lstStyle/>
        <a:p>
          <a:endParaRPr lang="ru-RU"/>
        </a:p>
      </dgm:t>
    </dgm:pt>
    <dgm:pt modelId="{0BD05852-8668-45FB-811B-2718A3713375}" type="pres">
      <dgm:prSet presAssocID="{03DEEC3C-A4F5-4388-B95B-950ACC093A94}" presName="rootConnector" presStyleLbl="node1" presStyleIdx="1" presStyleCnt="5"/>
      <dgm:spPr/>
    </dgm:pt>
    <dgm:pt modelId="{F0362236-4089-4101-8875-BCD20BB95F4D}" type="pres">
      <dgm:prSet presAssocID="{03DEEC3C-A4F5-4388-B95B-950ACC093A94}" presName="childShape" presStyleCnt="0"/>
      <dgm:spPr/>
    </dgm:pt>
    <dgm:pt modelId="{8FB23415-BFD4-44F0-800A-DAB1BC29AEB2}" type="pres">
      <dgm:prSet presAssocID="{3EA7CBB7-832F-4573-9D13-37A9A1D57480}" presName="Name13" presStyleLbl="parChTrans1D2" presStyleIdx="3" presStyleCnt="15"/>
      <dgm:spPr/>
    </dgm:pt>
    <dgm:pt modelId="{57A4C61C-371D-4372-908B-11ED2906C309}" type="pres">
      <dgm:prSet presAssocID="{D7C92DC7-FA46-4C5F-A2FB-C0D6E308CBFA}" presName="childText" presStyleLbl="bgAcc1" presStyleIdx="3" presStyleCnt="15">
        <dgm:presLayoutVars>
          <dgm:bulletEnabled val="1"/>
        </dgm:presLayoutVars>
      </dgm:prSet>
      <dgm:spPr/>
    </dgm:pt>
    <dgm:pt modelId="{98C183A7-943E-4976-9784-951979EB62D2}" type="pres">
      <dgm:prSet presAssocID="{C1CAB599-9760-4048-AC27-3CC84DCA15BB}" presName="Name13" presStyleLbl="parChTrans1D2" presStyleIdx="4" presStyleCnt="15"/>
      <dgm:spPr/>
    </dgm:pt>
    <dgm:pt modelId="{90BCFA3B-4ED3-4177-9C64-55C0B32885DA}" type="pres">
      <dgm:prSet presAssocID="{9069E64F-1FDA-4FD4-A496-D17E1E36E78C}" presName="childText" presStyleLbl="bgAcc1" presStyleIdx="4" presStyleCnt="15">
        <dgm:presLayoutVars>
          <dgm:bulletEnabled val="1"/>
        </dgm:presLayoutVars>
      </dgm:prSet>
      <dgm:spPr/>
    </dgm:pt>
    <dgm:pt modelId="{162BCCBC-31A9-4AF0-971A-0A4CEA526B61}" type="pres">
      <dgm:prSet presAssocID="{61938544-8499-47F3-8914-F670F5B5C8AE}" presName="Name13" presStyleLbl="parChTrans1D2" presStyleIdx="5" presStyleCnt="15"/>
      <dgm:spPr/>
    </dgm:pt>
    <dgm:pt modelId="{7723E221-6DB9-434E-B5BC-769DA43D046B}" type="pres">
      <dgm:prSet presAssocID="{90964084-DB94-4F84-9523-0EFD7CDC020F}" presName="childText" presStyleLbl="bgAcc1" presStyleIdx="5" presStyleCnt="15">
        <dgm:presLayoutVars>
          <dgm:bulletEnabled val="1"/>
        </dgm:presLayoutVars>
      </dgm:prSet>
      <dgm:spPr/>
    </dgm:pt>
    <dgm:pt modelId="{F5E5E2D2-E98A-419A-B162-683F2F300BBD}" type="pres">
      <dgm:prSet presAssocID="{C3E4FC0D-E2B5-4C02-9224-0575617999E2}" presName="root" presStyleCnt="0"/>
      <dgm:spPr/>
    </dgm:pt>
    <dgm:pt modelId="{4F0CD2A9-E966-433B-B95C-4B4422D9E82E}" type="pres">
      <dgm:prSet presAssocID="{C3E4FC0D-E2B5-4C02-9224-0575617999E2}" presName="rootComposite" presStyleCnt="0"/>
      <dgm:spPr/>
    </dgm:pt>
    <dgm:pt modelId="{0269EE4A-C53A-49BA-A945-06BB463196C8}" type="pres">
      <dgm:prSet presAssocID="{C3E4FC0D-E2B5-4C02-9224-0575617999E2}" presName="rootText" presStyleLbl="node1" presStyleIdx="2" presStyleCnt="5"/>
      <dgm:spPr/>
    </dgm:pt>
    <dgm:pt modelId="{514B19E8-F6C7-46FA-A8AB-EC1BA02959C9}" type="pres">
      <dgm:prSet presAssocID="{C3E4FC0D-E2B5-4C02-9224-0575617999E2}" presName="rootConnector" presStyleLbl="node1" presStyleIdx="2" presStyleCnt="5"/>
      <dgm:spPr/>
    </dgm:pt>
    <dgm:pt modelId="{3F519A53-83CD-43B5-BD9A-FDE8E7DC6707}" type="pres">
      <dgm:prSet presAssocID="{C3E4FC0D-E2B5-4C02-9224-0575617999E2}" presName="childShape" presStyleCnt="0"/>
      <dgm:spPr/>
    </dgm:pt>
    <dgm:pt modelId="{8F62E410-CFA8-4FC0-82EB-B2AEDE91EEA9}" type="pres">
      <dgm:prSet presAssocID="{D6583BE5-CE2A-40D9-8C85-0E8852D4CA0A}" presName="Name13" presStyleLbl="parChTrans1D2" presStyleIdx="6" presStyleCnt="15"/>
      <dgm:spPr/>
    </dgm:pt>
    <dgm:pt modelId="{7B080ACB-6EEC-4E6E-A085-16AB1EEB8216}" type="pres">
      <dgm:prSet presAssocID="{9FC11C0A-EA56-40AC-9A46-D60091FC2C9F}" presName="childText" presStyleLbl="bgAcc1" presStyleIdx="6" presStyleCnt="15">
        <dgm:presLayoutVars>
          <dgm:bulletEnabled val="1"/>
        </dgm:presLayoutVars>
      </dgm:prSet>
      <dgm:spPr/>
    </dgm:pt>
    <dgm:pt modelId="{A114FEAB-DED0-4A73-A301-08265F56F846}" type="pres">
      <dgm:prSet presAssocID="{605E6DCC-EF76-4455-BE7C-EFC2F6E92435}" presName="Name13" presStyleLbl="parChTrans1D2" presStyleIdx="7" presStyleCnt="15"/>
      <dgm:spPr/>
    </dgm:pt>
    <dgm:pt modelId="{757E9D70-E8B6-499C-9ACC-D61A042DCF4F}" type="pres">
      <dgm:prSet presAssocID="{C5011C42-AF9A-40B4-AAE8-5AB0F515FC21}" presName="childText" presStyleLbl="bgAcc1" presStyleIdx="7" presStyleCnt="15">
        <dgm:presLayoutVars>
          <dgm:bulletEnabled val="1"/>
        </dgm:presLayoutVars>
      </dgm:prSet>
      <dgm:spPr/>
    </dgm:pt>
    <dgm:pt modelId="{B1247B07-A71D-4070-A5CE-BB5565627C7A}" type="pres">
      <dgm:prSet presAssocID="{778E4A54-B50C-44FF-B084-65E01CD3734A}" presName="Name13" presStyleLbl="parChTrans1D2" presStyleIdx="8" presStyleCnt="15"/>
      <dgm:spPr/>
    </dgm:pt>
    <dgm:pt modelId="{640CD87D-2A59-47F1-A0D1-E1035F643AEF}" type="pres">
      <dgm:prSet presAssocID="{8E2013DE-5703-42A7-AE9D-76A40AF09C91}" presName="childText" presStyleLbl="bgAcc1" presStyleIdx="8" presStyleCnt="15">
        <dgm:presLayoutVars>
          <dgm:bulletEnabled val="1"/>
        </dgm:presLayoutVars>
      </dgm:prSet>
      <dgm:spPr/>
    </dgm:pt>
    <dgm:pt modelId="{8AA9BDC3-FEE6-46B9-A12F-9EF6BABCEC0D}" type="pres">
      <dgm:prSet presAssocID="{047C747D-C2E4-42F2-88F3-B07DE1F74936}" presName="root" presStyleCnt="0"/>
      <dgm:spPr/>
    </dgm:pt>
    <dgm:pt modelId="{DF81C288-0EA9-4350-926F-D16E50182220}" type="pres">
      <dgm:prSet presAssocID="{047C747D-C2E4-42F2-88F3-B07DE1F74936}" presName="rootComposite" presStyleCnt="0"/>
      <dgm:spPr/>
    </dgm:pt>
    <dgm:pt modelId="{E0121C8A-F5A8-405F-A625-A3862D3C914A}" type="pres">
      <dgm:prSet presAssocID="{047C747D-C2E4-42F2-88F3-B07DE1F74936}" presName="rootText" presStyleLbl="node1" presStyleIdx="3" presStyleCnt="5"/>
      <dgm:spPr/>
    </dgm:pt>
    <dgm:pt modelId="{A2DD4A5C-6F1A-4057-9873-0D39BA570B4B}" type="pres">
      <dgm:prSet presAssocID="{047C747D-C2E4-42F2-88F3-B07DE1F74936}" presName="rootConnector" presStyleLbl="node1" presStyleIdx="3" presStyleCnt="5"/>
      <dgm:spPr/>
    </dgm:pt>
    <dgm:pt modelId="{D3875D62-1C3E-4FB3-8FC9-CDEBE7323373}" type="pres">
      <dgm:prSet presAssocID="{047C747D-C2E4-42F2-88F3-B07DE1F74936}" presName="childShape" presStyleCnt="0"/>
      <dgm:spPr/>
    </dgm:pt>
    <dgm:pt modelId="{A03D3862-DD1E-4DF8-8452-888D3A5D68E9}" type="pres">
      <dgm:prSet presAssocID="{3EB0B87D-8EE3-43FA-A54B-39ED2D8E192E}" presName="Name13" presStyleLbl="parChTrans1D2" presStyleIdx="9" presStyleCnt="15"/>
      <dgm:spPr/>
    </dgm:pt>
    <dgm:pt modelId="{74CBCFB2-C7E1-4CC0-8A64-F3C58C5B7C27}" type="pres">
      <dgm:prSet presAssocID="{DF5537D7-1E88-4BA6-AB98-20B8D7A82409}" presName="childText" presStyleLbl="bgAcc1" presStyleIdx="9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C78202-8ABC-4E7F-B752-20746E510F70}" type="pres">
      <dgm:prSet presAssocID="{01266D3F-3F68-4B88-B7BA-D5A741EEDE32}" presName="Name13" presStyleLbl="parChTrans1D2" presStyleIdx="10" presStyleCnt="15"/>
      <dgm:spPr/>
    </dgm:pt>
    <dgm:pt modelId="{5500593B-9CE6-4416-BE2E-86CEF6050E1B}" type="pres">
      <dgm:prSet presAssocID="{0AF536E3-FA31-4C69-80CE-697D3F71A7A4}" presName="childText" presStyleLbl="bgAcc1" presStyleIdx="10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8682A9-44BE-4E3C-B9EF-3612A22A1272}" type="pres">
      <dgm:prSet presAssocID="{6CA5797B-A40C-466E-8491-A2F0267C6D44}" presName="Name13" presStyleLbl="parChTrans1D2" presStyleIdx="11" presStyleCnt="15"/>
      <dgm:spPr/>
    </dgm:pt>
    <dgm:pt modelId="{52B89639-6B08-4EE6-98C6-786ED00DDECC}" type="pres">
      <dgm:prSet presAssocID="{62F2D5EC-DEE2-40F7-A176-F0337FEABC64}" presName="childText" presStyleLbl="bgAcc1" presStyleIdx="11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8A88AC-B5E5-43AE-BD7E-2468ACDD85C9}" type="pres">
      <dgm:prSet presAssocID="{711D0562-527C-4A65-83F1-ED433F932F4A}" presName="root" presStyleCnt="0"/>
      <dgm:spPr/>
    </dgm:pt>
    <dgm:pt modelId="{4B9AAA8F-F0D1-421A-BACC-184A2D9DD894}" type="pres">
      <dgm:prSet presAssocID="{711D0562-527C-4A65-83F1-ED433F932F4A}" presName="rootComposite" presStyleCnt="0"/>
      <dgm:spPr/>
    </dgm:pt>
    <dgm:pt modelId="{CE1968C6-2B7F-42BC-8C4F-084B46D5DE14}" type="pres">
      <dgm:prSet presAssocID="{711D0562-527C-4A65-83F1-ED433F932F4A}" presName="rootText" presStyleLbl="node1" presStyleIdx="4" presStyleCnt="5"/>
      <dgm:spPr/>
    </dgm:pt>
    <dgm:pt modelId="{E92BBE89-DF65-4937-AAD6-F7F6615A4823}" type="pres">
      <dgm:prSet presAssocID="{711D0562-527C-4A65-83F1-ED433F932F4A}" presName="rootConnector" presStyleLbl="node1" presStyleIdx="4" presStyleCnt="5"/>
      <dgm:spPr/>
    </dgm:pt>
    <dgm:pt modelId="{23BD4A7B-0D3D-4620-B050-4E62AD4F913E}" type="pres">
      <dgm:prSet presAssocID="{711D0562-527C-4A65-83F1-ED433F932F4A}" presName="childShape" presStyleCnt="0"/>
      <dgm:spPr/>
    </dgm:pt>
    <dgm:pt modelId="{E3E74F29-389D-4BFA-A0A2-29D28B4DE4D6}" type="pres">
      <dgm:prSet presAssocID="{5CE52946-3D4E-4533-98ED-CF2AF1063855}" presName="Name13" presStyleLbl="parChTrans1D2" presStyleIdx="12" presStyleCnt="15"/>
      <dgm:spPr/>
    </dgm:pt>
    <dgm:pt modelId="{42BD07EA-896A-4C0B-B4FB-E5140CFBB1CB}" type="pres">
      <dgm:prSet presAssocID="{15E4FEDF-8BBF-456D-A6CC-20B2299C0F7D}" presName="childText" presStyleLbl="bgAcc1" presStyleIdx="12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A41E10-2667-4C6F-99D5-F209C91D7896}" type="pres">
      <dgm:prSet presAssocID="{0348503F-8481-4D1B-BEC1-DB67AD960324}" presName="Name13" presStyleLbl="parChTrans1D2" presStyleIdx="13" presStyleCnt="15"/>
      <dgm:spPr/>
    </dgm:pt>
    <dgm:pt modelId="{034B3A9A-1980-4141-997B-32B6D7E634FB}" type="pres">
      <dgm:prSet presAssocID="{4ACE7AFE-AD8D-4A37-A2AF-750F1D076E26}" presName="childText" presStyleLbl="bgAcc1" presStyleIdx="13" presStyleCnt="15">
        <dgm:presLayoutVars>
          <dgm:bulletEnabled val="1"/>
        </dgm:presLayoutVars>
      </dgm:prSet>
      <dgm:spPr/>
    </dgm:pt>
    <dgm:pt modelId="{FA75FED8-4CF0-4349-BAB3-A0658B64EA32}" type="pres">
      <dgm:prSet presAssocID="{CD67CA8B-8464-46E8-AB0D-4F968E8868B3}" presName="Name13" presStyleLbl="parChTrans1D2" presStyleIdx="14" presStyleCnt="15"/>
      <dgm:spPr/>
    </dgm:pt>
    <dgm:pt modelId="{95DD1832-C0BF-4071-9F0F-5A866AAA7AF2}" type="pres">
      <dgm:prSet presAssocID="{E642CA63-7D67-4492-B2D6-C9B2D27D26D7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42ECB782-7C16-4DFE-8B65-B06054BEB6B9}" type="presOf" srcId="{61938544-8499-47F3-8914-F670F5B5C8AE}" destId="{162BCCBC-31A9-4AF0-971A-0A4CEA526B61}" srcOrd="0" destOrd="0" presId="urn:microsoft.com/office/officeart/2005/8/layout/hierarchy3"/>
    <dgm:cxn modelId="{5B8AE5D6-01E1-4D9A-AA43-CC1CD0D146E2}" type="presOf" srcId="{68868218-3D5C-400A-813D-CFC2106723B4}" destId="{5F068CA8-8A55-4F2F-84F1-DC90B123044E}" srcOrd="0" destOrd="0" presId="urn:microsoft.com/office/officeart/2005/8/layout/hierarchy3"/>
    <dgm:cxn modelId="{8DCBA5EA-DC0A-4542-8A2D-2318FFDA3A22}" type="presOf" srcId="{6CA5797B-A40C-466E-8491-A2F0267C6D44}" destId="{578682A9-44BE-4E3C-B9EF-3612A22A1272}" srcOrd="0" destOrd="0" presId="urn:microsoft.com/office/officeart/2005/8/layout/hierarchy3"/>
    <dgm:cxn modelId="{7D775682-EAEE-4D73-ADA6-D9DE0A009C0E}" srcId="{047C747D-C2E4-42F2-88F3-B07DE1F74936}" destId="{62F2D5EC-DEE2-40F7-A176-F0337FEABC64}" srcOrd="2" destOrd="0" parTransId="{6CA5797B-A40C-466E-8491-A2F0267C6D44}" sibTransId="{37DC27A8-7AF8-46BA-8020-405351E1970C}"/>
    <dgm:cxn modelId="{30D26F36-9EBF-4F06-B5BA-949CC828F1DA}" type="presOf" srcId="{CD67CA8B-8464-46E8-AB0D-4F968E8868B3}" destId="{FA75FED8-4CF0-4349-BAB3-A0658B64EA32}" srcOrd="0" destOrd="0" presId="urn:microsoft.com/office/officeart/2005/8/layout/hierarchy3"/>
    <dgm:cxn modelId="{64F3BC0A-4785-401B-B8B7-4BCA8F648D01}" type="presOf" srcId="{19B2D223-7AE6-4258-98C5-F641B7641475}" destId="{C4D1A436-6B39-4646-98A0-756DA2049E35}" srcOrd="1" destOrd="0" presId="urn:microsoft.com/office/officeart/2005/8/layout/hierarchy3"/>
    <dgm:cxn modelId="{3A0E1984-8C39-41EA-8406-BDE0F725E0A5}" srcId="{19B2D223-7AE6-4258-98C5-F641B7641475}" destId="{F9939E7E-8CD5-4E39-B420-2D1B7A1A3E52}" srcOrd="1" destOrd="0" parTransId="{68868218-3D5C-400A-813D-CFC2106723B4}" sibTransId="{6D69D1D9-BC6B-4B14-9E2B-39CC611D0B23}"/>
    <dgm:cxn modelId="{4A75EEAE-61C2-4DC4-8CDA-2548D1FE2919}" type="presOf" srcId="{047C747D-C2E4-42F2-88F3-B07DE1F74936}" destId="{E0121C8A-F5A8-405F-A625-A3862D3C914A}" srcOrd="0" destOrd="0" presId="urn:microsoft.com/office/officeart/2005/8/layout/hierarchy3"/>
    <dgm:cxn modelId="{D1A7EA55-EC9D-4E6E-A913-2CAD93ED9757}" srcId="{03DEEC3C-A4F5-4388-B95B-950ACC093A94}" destId="{9069E64F-1FDA-4FD4-A496-D17E1E36E78C}" srcOrd="1" destOrd="0" parTransId="{C1CAB599-9760-4048-AC27-3CC84DCA15BB}" sibTransId="{077E9F9C-60D2-4623-860F-9882BF2D9401}"/>
    <dgm:cxn modelId="{4B6C6359-551C-43CF-A3A8-FE5FA8BD2E9D}" type="presOf" srcId="{E642CA63-7D67-4492-B2D6-C9B2D27D26D7}" destId="{95DD1832-C0BF-4071-9F0F-5A866AAA7AF2}" srcOrd="0" destOrd="0" presId="urn:microsoft.com/office/officeart/2005/8/layout/hierarchy3"/>
    <dgm:cxn modelId="{CB1B7C28-0A02-4A66-BD97-C9B443D8F238}" type="presOf" srcId="{711D0562-527C-4A65-83F1-ED433F932F4A}" destId="{E92BBE89-DF65-4937-AAD6-F7F6615A4823}" srcOrd="1" destOrd="0" presId="urn:microsoft.com/office/officeart/2005/8/layout/hierarchy3"/>
    <dgm:cxn modelId="{71F31C3D-446F-43D9-956C-FF743CCEEB98}" srcId="{19B2D223-7AE6-4258-98C5-F641B7641475}" destId="{261A3423-F7C3-488E-B760-EC7DF518104F}" srcOrd="2" destOrd="0" parTransId="{6EF445B0-E2A1-42B6-AF3F-2A32C87C436D}" sibTransId="{55816AD0-6CB1-4C5B-9DCF-C827F19F7CF5}"/>
    <dgm:cxn modelId="{71A4CF96-8364-49D1-B59C-CF8238F918EC}" type="presOf" srcId="{6EF445B0-E2A1-42B6-AF3F-2A32C87C436D}" destId="{4B0405F7-BE34-4C29-AD28-559EC953B16B}" srcOrd="0" destOrd="0" presId="urn:microsoft.com/office/officeart/2005/8/layout/hierarchy3"/>
    <dgm:cxn modelId="{3FB4370C-D5BA-4DA0-BA19-B140C60E90E9}" srcId="{AB3C054A-F57A-4EE1-9267-9FA82C6263B5}" destId="{03DEEC3C-A4F5-4388-B95B-950ACC093A94}" srcOrd="1" destOrd="0" parTransId="{99C3F38D-72C8-451D-8C50-DEF3AD8C2B5F}" sibTransId="{7FB1E602-0674-4409-B0C7-4B79A8A7A567}"/>
    <dgm:cxn modelId="{A2185ECF-1823-47AC-B069-3F2CB6A25A2B}" srcId="{711D0562-527C-4A65-83F1-ED433F932F4A}" destId="{4ACE7AFE-AD8D-4A37-A2AF-750F1D076E26}" srcOrd="1" destOrd="0" parTransId="{0348503F-8481-4D1B-BEC1-DB67AD960324}" sibTransId="{F042F96D-7D47-4DF9-8CFF-696678F0E2C1}"/>
    <dgm:cxn modelId="{B829D31F-AB9E-4711-B6C0-2E35C4CD1D1F}" srcId="{711D0562-527C-4A65-83F1-ED433F932F4A}" destId="{15E4FEDF-8BBF-456D-A6CC-20B2299C0F7D}" srcOrd="0" destOrd="0" parTransId="{5CE52946-3D4E-4533-98ED-CF2AF1063855}" sibTransId="{B641571D-8E1E-4EBD-B4C0-72E36E91F100}"/>
    <dgm:cxn modelId="{A9B2BF18-1DD5-4787-BBFF-146F4904B3ED}" type="presOf" srcId="{5CE52946-3D4E-4533-98ED-CF2AF1063855}" destId="{E3E74F29-389D-4BFA-A0A2-29D28B4DE4D6}" srcOrd="0" destOrd="0" presId="urn:microsoft.com/office/officeart/2005/8/layout/hierarchy3"/>
    <dgm:cxn modelId="{F172469B-494C-449A-977E-7655B70AFBFE}" type="presOf" srcId="{62F2D5EC-DEE2-40F7-A176-F0337FEABC64}" destId="{52B89639-6B08-4EE6-98C6-786ED00DDECC}" srcOrd="0" destOrd="0" presId="urn:microsoft.com/office/officeart/2005/8/layout/hierarchy3"/>
    <dgm:cxn modelId="{44CE3944-F677-45DE-9578-3C62FFD7C5D0}" type="presOf" srcId="{C5011C42-AF9A-40B4-AAE8-5AB0F515FC21}" destId="{757E9D70-E8B6-499C-9ACC-D61A042DCF4F}" srcOrd="0" destOrd="0" presId="urn:microsoft.com/office/officeart/2005/8/layout/hierarchy3"/>
    <dgm:cxn modelId="{5AC7E36F-6083-4C92-AF49-6DCE3E193058}" srcId="{C3E4FC0D-E2B5-4C02-9224-0575617999E2}" destId="{9FC11C0A-EA56-40AC-9A46-D60091FC2C9F}" srcOrd="0" destOrd="0" parTransId="{D6583BE5-CE2A-40D9-8C85-0E8852D4CA0A}" sibTransId="{F46EF14A-9C6B-40DE-8BB6-9EF63B9FD90B}"/>
    <dgm:cxn modelId="{52724DC4-26B4-42D3-A8A3-9C850CDFAE5A}" srcId="{711D0562-527C-4A65-83F1-ED433F932F4A}" destId="{E642CA63-7D67-4492-B2D6-C9B2D27D26D7}" srcOrd="2" destOrd="0" parTransId="{CD67CA8B-8464-46E8-AB0D-4F968E8868B3}" sibTransId="{57036B13-ABBD-4FAD-9299-22E4F6EC627F}"/>
    <dgm:cxn modelId="{DC70EBEA-14BA-4150-ADDA-EB4FD2D9A171}" srcId="{C3E4FC0D-E2B5-4C02-9224-0575617999E2}" destId="{8E2013DE-5703-42A7-AE9D-76A40AF09C91}" srcOrd="2" destOrd="0" parTransId="{778E4A54-B50C-44FF-B084-65E01CD3734A}" sibTransId="{B35E1A1F-44FC-461B-9DB8-9DA0D54D0174}"/>
    <dgm:cxn modelId="{18846D49-C3B6-4C8C-952E-FAB5084890DC}" type="presOf" srcId="{15E4FEDF-8BBF-456D-A6CC-20B2299C0F7D}" destId="{42BD07EA-896A-4C0B-B4FB-E5140CFBB1CB}" srcOrd="0" destOrd="0" presId="urn:microsoft.com/office/officeart/2005/8/layout/hierarchy3"/>
    <dgm:cxn modelId="{6420C330-C694-414B-95A5-5752088202E5}" type="presOf" srcId="{778E4A54-B50C-44FF-B084-65E01CD3734A}" destId="{B1247B07-A71D-4070-A5CE-BB5565627C7A}" srcOrd="0" destOrd="0" presId="urn:microsoft.com/office/officeart/2005/8/layout/hierarchy3"/>
    <dgm:cxn modelId="{470E1B6D-1838-4962-AFBE-20B5B71EAFEE}" type="presOf" srcId="{75159727-2D58-4823-B07F-0182F2269BB5}" destId="{AA907C93-1996-4115-ADED-005D11091886}" srcOrd="0" destOrd="0" presId="urn:microsoft.com/office/officeart/2005/8/layout/hierarchy3"/>
    <dgm:cxn modelId="{4EDF61E9-5836-4932-9E31-344DF0847182}" srcId="{19B2D223-7AE6-4258-98C5-F641B7641475}" destId="{2BAFDFC7-B8D6-4427-93C4-72288A85E427}" srcOrd="0" destOrd="0" parTransId="{75159727-2D58-4823-B07F-0182F2269BB5}" sibTransId="{F6BEC7BB-0912-42BA-9E05-480D4083A6E2}"/>
    <dgm:cxn modelId="{1AB199EE-1C74-4AC3-A81F-CA2BDA57962B}" type="presOf" srcId="{9FC11C0A-EA56-40AC-9A46-D60091FC2C9F}" destId="{7B080ACB-6EEC-4E6E-A085-16AB1EEB8216}" srcOrd="0" destOrd="0" presId="urn:microsoft.com/office/officeart/2005/8/layout/hierarchy3"/>
    <dgm:cxn modelId="{6A88F1FF-8A26-4C4F-BCD2-E011633B96B9}" type="presOf" srcId="{0AF536E3-FA31-4C69-80CE-697D3F71A7A4}" destId="{5500593B-9CE6-4416-BE2E-86CEF6050E1B}" srcOrd="0" destOrd="0" presId="urn:microsoft.com/office/officeart/2005/8/layout/hierarchy3"/>
    <dgm:cxn modelId="{F6F1113A-536D-49EA-849F-DF2D446BAEAC}" type="presOf" srcId="{01266D3F-3F68-4B88-B7BA-D5A741EEDE32}" destId="{6AC78202-8ABC-4E7F-B752-20746E510F70}" srcOrd="0" destOrd="0" presId="urn:microsoft.com/office/officeart/2005/8/layout/hierarchy3"/>
    <dgm:cxn modelId="{46D3D52C-D6ED-401E-AC07-24A6537F0AB8}" type="presOf" srcId="{605E6DCC-EF76-4455-BE7C-EFC2F6E92435}" destId="{A114FEAB-DED0-4A73-A301-08265F56F846}" srcOrd="0" destOrd="0" presId="urn:microsoft.com/office/officeart/2005/8/layout/hierarchy3"/>
    <dgm:cxn modelId="{57D1473F-AE03-44DA-AA80-CEE1AC4B15B1}" type="presOf" srcId="{D7C92DC7-FA46-4C5F-A2FB-C0D6E308CBFA}" destId="{57A4C61C-371D-4372-908B-11ED2906C309}" srcOrd="0" destOrd="0" presId="urn:microsoft.com/office/officeart/2005/8/layout/hierarchy3"/>
    <dgm:cxn modelId="{E396EBDC-DA75-4029-8122-91B606868A67}" srcId="{03DEEC3C-A4F5-4388-B95B-950ACC093A94}" destId="{90964084-DB94-4F84-9523-0EFD7CDC020F}" srcOrd="2" destOrd="0" parTransId="{61938544-8499-47F3-8914-F670F5B5C8AE}" sibTransId="{8C782F73-0898-47E0-ADAF-530DEFE74D7D}"/>
    <dgm:cxn modelId="{A37EEF9C-B3B4-43B5-87A8-2E33807BB8D6}" type="presOf" srcId="{9069E64F-1FDA-4FD4-A496-D17E1E36E78C}" destId="{90BCFA3B-4ED3-4177-9C64-55C0B32885DA}" srcOrd="0" destOrd="0" presId="urn:microsoft.com/office/officeart/2005/8/layout/hierarchy3"/>
    <dgm:cxn modelId="{F4059F5F-6C6A-40BB-A480-E5E9FA3AB639}" type="presOf" srcId="{3EA7CBB7-832F-4573-9D13-37A9A1D57480}" destId="{8FB23415-BFD4-44F0-800A-DAB1BC29AEB2}" srcOrd="0" destOrd="0" presId="urn:microsoft.com/office/officeart/2005/8/layout/hierarchy3"/>
    <dgm:cxn modelId="{E272D7C2-7450-4D7C-A6F7-6E2407A35731}" srcId="{AB3C054A-F57A-4EE1-9267-9FA82C6263B5}" destId="{711D0562-527C-4A65-83F1-ED433F932F4A}" srcOrd="4" destOrd="0" parTransId="{CCD86123-39D0-4069-B5FC-9ADFB1548393}" sibTransId="{87288969-A1C5-4479-A0D7-D7B10CF0A5A9}"/>
    <dgm:cxn modelId="{5D44160A-4549-4FE2-AF95-B8F792C99F25}" type="presOf" srcId="{4ACE7AFE-AD8D-4A37-A2AF-750F1D076E26}" destId="{034B3A9A-1980-4141-997B-32B6D7E634FB}" srcOrd="0" destOrd="0" presId="urn:microsoft.com/office/officeart/2005/8/layout/hierarchy3"/>
    <dgm:cxn modelId="{8653A5D8-8F40-4979-B6BC-A458038CF6CA}" srcId="{047C747D-C2E4-42F2-88F3-B07DE1F74936}" destId="{0AF536E3-FA31-4C69-80CE-697D3F71A7A4}" srcOrd="1" destOrd="0" parTransId="{01266D3F-3F68-4B88-B7BA-D5A741EEDE32}" sibTransId="{8F267D78-05ED-4D28-9D8E-411B8A22F7EB}"/>
    <dgm:cxn modelId="{2B67D115-8E31-4ED2-A02A-A97798A5DE4E}" type="presOf" srcId="{261A3423-F7C3-488E-B760-EC7DF518104F}" destId="{152C5A47-262A-4159-8945-7A8A01F07EC1}" srcOrd="0" destOrd="0" presId="urn:microsoft.com/office/officeart/2005/8/layout/hierarchy3"/>
    <dgm:cxn modelId="{B092DACF-7B97-4C69-A59F-F0D4AD60C4B1}" type="presOf" srcId="{2BAFDFC7-B8D6-4427-93C4-72288A85E427}" destId="{53A9F608-EB4A-4C66-94D9-F84EF0E3FD97}" srcOrd="0" destOrd="0" presId="urn:microsoft.com/office/officeart/2005/8/layout/hierarchy3"/>
    <dgm:cxn modelId="{84B641E1-DD9A-41C3-8F4C-1132C39B0ADC}" type="presOf" srcId="{3EB0B87D-8EE3-43FA-A54B-39ED2D8E192E}" destId="{A03D3862-DD1E-4DF8-8452-888D3A5D68E9}" srcOrd="0" destOrd="0" presId="urn:microsoft.com/office/officeart/2005/8/layout/hierarchy3"/>
    <dgm:cxn modelId="{EBA64694-70CA-46BF-B350-F84F6AF57080}" type="presOf" srcId="{711D0562-527C-4A65-83F1-ED433F932F4A}" destId="{CE1968C6-2B7F-42BC-8C4F-084B46D5DE14}" srcOrd="0" destOrd="0" presId="urn:microsoft.com/office/officeart/2005/8/layout/hierarchy3"/>
    <dgm:cxn modelId="{D9E9EAA4-6E67-4C03-AA5F-FD291581BA53}" srcId="{03DEEC3C-A4F5-4388-B95B-950ACC093A94}" destId="{D7C92DC7-FA46-4C5F-A2FB-C0D6E308CBFA}" srcOrd="0" destOrd="0" parTransId="{3EA7CBB7-832F-4573-9D13-37A9A1D57480}" sibTransId="{E7D4BFC6-1B65-4B25-B2D4-99065AB54328}"/>
    <dgm:cxn modelId="{B3C70ED0-407D-4805-BA41-76BE59ADAB62}" type="presOf" srcId="{8E2013DE-5703-42A7-AE9D-76A40AF09C91}" destId="{640CD87D-2A59-47F1-A0D1-E1035F643AEF}" srcOrd="0" destOrd="0" presId="urn:microsoft.com/office/officeart/2005/8/layout/hierarchy3"/>
    <dgm:cxn modelId="{F49AAEC7-996A-4911-8E0F-595353061FB2}" type="presOf" srcId="{03DEEC3C-A4F5-4388-B95B-950ACC093A94}" destId="{0BD05852-8668-45FB-811B-2718A3713375}" srcOrd="1" destOrd="0" presId="urn:microsoft.com/office/officeart/2005/8/layout/hierarchy3"/>
    <dgm:cxn modelId="{DE701B6A-612D-425D-BC60-32DC29F3DEE6}" srcId="{C3E4FC0D-E2B5-4C02-9224-0575617999E2}" destId="{C5011C42-AF9A-40B4-AAE8-5AB0F515FC21}" srcOrd="1" destOrd="0" parTransId="{605E6DCC-EF76-4455-BE7C-EFC2F6E92435}" sibTransId="{5CB6F815-E4F2-4A6B-9E07-AACAD8A123A4}"/>
    <dgm:cxn modelId="{C80E5364-4A44-45DB-879A-5BB7C50B7986}" srcId="{AB3C054A-F57A-4EE1-9267-9FA82C6263B5}" destId="{047C747D-C2E4-42F2-88F3-B07DE1F74936}" srcOrd="3" destOrd="0" parTransId="{C8BB536D-2638-4886-A0F4-2F2A98F00BFC}" sibTransId="{F3243E3D-1EBE-4B47-88B7-033DC716C59F}"/>
    <dgm:cxn modelId="{B94E4672-2275-49D9-BEF0-47122D865E62}" type="presOf" srcId="{19B2D223-7AE6-4258-98C5-F641B7641475}" destId="{281B6BCA-3115-43B8-B968-8D10529B6339}" srcOrd="0" destOrd="0" presId="urn:microsoft.com/office/officeart/2005/8/layout/hierarchy3"/>
    <dgm:cxn modelId="{D45D80FE-892A-4E81-B398-C0470E68A324}" type="presOf" srcId="{DF5537D7-1E88-4BA6-AB98-20B8D7A82409}" destId="{74CBCFB2-C7E1-4CC0-8A64-F3C58C5B7C27}" srcOrd="0" destOrd="0" presId="urn:microsoft.com/office/officeart/2005/8/layout/hierarchy3"/>
    <dgm:cxn modelId="{CEB9DC80-A759-4CBC-A39B-831A7B869314}" srcId="{AB3C054A-F57A-4EE1-9267-9FA82C6263B5}" destId="{19B2D223-7AE6-4258-98C5-F641B7641475}" srcOrd="0" destOrd="0" parTransId="{B41679E7-6648-4154-81CD-2D247D24B0A5}" sibTransId="{176A1F54-4679-43EA-9A60-F0E83510C21A}"/>
    <dgm:cxn modelId="{4926C4DC-67DB-4679-8AF5-566CB7D4610B}" type="presOf" srcId="{C3E4FC0D-E2B5-4C02-9224-0575617999E2}" destId="{514B19E8-F6C7-46FA-A8AB-EC1BA02959C9}" srcOrd="1" destOrd="0" presId="urn:microsoft.com/office/officeart/2005/8/layout/hierarchy3"/>
    <dgm:cxn modelId="{39ED8C99-B26A-46F3-8547-380FD5408DEF}" type="presOf" srcId="{0348503F-8481-4D1B-BEC1-DB67AD960324}" destId="{25A41E10-2667-4C6F-99D5-F209C91D7896}" srcOrd="0" destOrd="0" presId="urn:microsoft.com/office/officeart/2005/8/layout/hierarchy3"/>
    <dgm:cxn modelId="{6560BB03-680D-48E1-A449-276211B2207C}" type="presOf" srcId="{F9939E7E-8CD5-4E39-B420-2D1B7A1A3E52}" destId="{DEB57E68-B537-4FDE-97B9-76EC2E8E6E5F}" srcOrd="0" destOrd="0" presId="urn:microsoft.com/office/officeart/2005/8/layout/hierarchy3"/>
    <dgm:cxn modelId="{93FBCDE5-95C5-43C6-BFC9-B1C0B719186A}" type="presOf" srcId="{90964084-DB94-4F84-9523-0EFD7CDC020F}" destId="{7723E221-6DB9-434E-B5BC-769DA43D046B}" srcOrd="0" destOrd="0" presId="urn:microsoft.com/office/officeart/2005/8/layout/hierarchy3"/>
    <dgm:cxn modelId="{1AF56C37-AD5D-4938-A671-5BBB52C2E580}" srcId="{AB3C054A-F57A-4EE1-9267-9FA82C6263B5}" destId="{C3E4FC0D-E2B5-4C02-9224-0575617999E2}" srcOrd="2" destOrd="0" parTransId="{D7ED4A2A-9D4A-4DB3-BB6D-49E9F6FD3A0D}" sibTransId="{FB2D7D8B-39F0-43D5-B3AF-0F68551BAFAA}"/>
    <dgm:cxn modelId="{67E651BD-DB95-4C9F-A93C-0CD9AED938E7}" type="presOf" srcId="{047C747D-C2E4-42F2-88F3-B07DE1F74936}" destId="{A2DD4A5C-6F1A-4057-9873-0D39BA570B4B}" srcOrd="1" destOrd="0" presId="urn:microsoft.com/office/officeart/2005/8/layout/hierarchy3"/>
    <dgm:cxn modelId="{4DCD11BD-7901-448C-8560-0892262CDC10}" type="presOf" srcId="{C1CAB599-9760-4048-AC27-3CC84DCA15BB}" destId="{98C183A7-943E-4976-9784-951979EB62D2}" srcOrd="0" destOrd="0" presId="urn:microsoft.com/office/officeart/2005/8/layout/hierarchy3"/>
    <dgm:cxn modelId="{AA2A416B-3A98-4A88-B22B-F1B694A89178}" type="presOf" srcId="{D6583BE5-CE2A-40D9-8C85-0E8852D4CA0A}" destId="{8F62E410-CFA8-4FC0-82EB-B2AEDE91EEA9}" srcOrd="0" destOrd="0" presId="urn:microsoft.com/office/officeart/2005/8/layout/hierarchy3"/>
    <dgm:cxn modelId="{8294EB6E-C1D3-4AE5-B57C-68F075478727}" type="presOf" srcId="{C3E4FC0D-E2B5-4C02-9224-0575617999E2}" destId="{0269EE4A-C53A-49BA-A945-06BB463196C8}" srcOrd="0" destOrd="0" presId="urn:microsoft.com/office/officeart/2005/8/layout/hierarchy3"/>
    <dgm:cxn modelId="{92FADF4A-6BB4-43AB-93DA-730CDBC79382}" srcId="{047C747D-C2E4-42F2-88F3-B07DE1F74936}" destId="{DF5537D7-1E88-4BA6-AB98-20B8D7A82409}" srcOrd="0" destOrd="0" parTransId="{3EB0B87D-8EE3-43FA-A54B-39ED2D8E192E}" sibTransId="{162AE6FC-660A-4939-B1AD-A8EC27A72DB1}"/>
    <dgm:cxn modelId="{60536AF8-578D-4189-BECF-D3DFA34602F4}" type="presOf" srcId="{AB3C054A-F57A-4EE1-9267-9FA82C6263B5}" destId="{190DA23D-3474-48F9-8E4C-596DAA64417D}" srcOrd="0" destOrd="0" presId="urn:microsoft.com/office/officeart/2005/8/layout/hierarchy3"/>
    <dgm:cxn modelId="{8C9B0992-1A6D-40A8-B8BC-B7B67B6E25F0}" type="presOf" srcId="{03DEEC3C-A4F5-4388-B95B-950ACC093A94}" destId="{2E4F9A92-9F15-42A9-8678-B858DE3A9B01}" srcOrd="0" destOrd="0" presId="urn:microsoft.com/office/officeart/2005/8/layout/hierarchy3"/>
    <dgm:cxn modelId="{E78923BC-E297-4E60-8F9E-2531C2A8B76B}" type="presParOf" srcId="{190DA23D-3474-48F9-8E4C-596DAA64417D}" destId="{0BEE278F-80FD-477D-95D4-61F33592BF08}" srcOrd="0" destOrd="0" presId="urn:microsoft.com/office/officeart/2005/8/layout/hierarchy3"/>
    <dgm:cxn modelId="{E8E6FE56-7C95-4C38-BC5B-7A9F4A5D48EC}" type="presParOf" srcId="{0BEE278F-80FD-477D-95D4-61F33592BF08}" destId="{32B00633-37FB-4FC7-B8B0-EA84CAB45E5E}" srcOrd="0" destOrd="0" presId="urn:microsoft.com/office/officeart/2005/8/layout/hierarchy3"/>
    <dgm:cxn modelId="{63AE1B48-63E1-49C8-886F-3BCCD6CEBA05}" type="presParOf" srcId="{32B00633-37FB-4FC7-B8B0-EA84CAB45E5E}" destId="{281B6BCA-3115-43B8-B968-8D10529B6339}" srcOrd="0" destOrd="0" presId="urn:microsoft.com/office/officeart/2005/8/layout/hierarchy3"/>
    <dgm:cxn modelId="{2171D3C4-54FE-45F4-83A2-7341B785E736}" type="presParOf" srcId="{32B00633-37FB-4FC7-B8B0-EA84CAB45E5E}" destId="{C4D1A436-6B39-4646-98A0-756DA2049E35}" srcOrd="1" destOrd="0" presId="urn:microsoft.com/office/officeart/2005/8/layout/hierarchy3"/>
    <dgm:cxn modelId="{FD65CECB-AAA2-42E5-85A5-69021D9588A7}" type="presParOf" srcId="{0BEE278F-80FD-477D-95D4-61F33592BF08}" destId="{4DBBF849-290E-498A-A250-3F251619D175}" srcOrd="1" destOrd="0" presId="urn:microsoft.com/office/officeart/2005/8/layout/hierarchy3"/>
    <dgm:cxn modelId="{5CDB72E1-B1AC-4AE5-BABE-B02EE338FC99}" type="presParOf" srcId="{4DBBF849-290E-498A-A250-3F251619D175}" destId="{AA907C93-1996-4115-ADED-005D11091886}" srcOrd="0" destOrd="0" presId="urn:microsoft.com/office/officeart/2005/8/layout/hierarchy3"/>
    <dgm:cxn modelId="{5FC0955C-4B06-4DCF-A475-EF1174F2809E}" type="presParOf" srcId="{4DBBF849-290E-498A-A250-3F251619D175}" destId="{53A9F608-EB4A-4C66-94D9-F84EF0E3FD97}" srcOrd="1" destOrd="0" presId="urn:microsoft.com/office/officeart/2005/8/layout/hierarchy3"/>
    <dgm:cxn modelId="{F9AB9117-9413-4086-A87D-B1B277FDA746}" type="presParOf" srcId="{4DBBF849-290E-498A-A250-3F251619D175}" destId="{5F068CA8-8A55-4F2F-84F1-DC90B123044E}" srcOrd="2" destOrd="0" presId="urn:microsoft.com/office/officeart/2005/8/layout/hierarchy3"/>
    <dgm:cxn modelId="{8C2774A0-D186-4176-A55E-118704E47266}" type="presParOf" srcId="{4DBBF849-290E-498A-A250-3F251619D175}" destId="{DEB57E68-B537-4FDE-97B9-76EC2E8E6E5F}" srcOrd="3" destOrd="0" presId="urn:microsoft.com/office/officeart/2005/8/layout/hierarchy3"/>
    <dgm:cxn modelId="{51AE0537-105F-40BB-B38F-50F693EAA604}" type="presParOf" srcId="{4DBBF849-290E-498A-A250-3F251619D175}" destId="{4B0405F7-BE34-4C29-AD28-559EC953B16B}" srcOrd="4" destOrd="0" presId="urn:microsoft.com/office/officeart/2005/8/layout/hierarchy3"/>
    <dgm:cxn modelId="{C681F1E4-970F-4967-A88F-E00DC4C3C904}" type="presParOf" srcId="{4DBBF849-290E-498A-A250-3F251619D175}" destId="{152C5A47-262A-4159-8945-7A8A01F07EC1}" srcOrd="5" destOrd="0" presId="urn:microsoft.com/office/officeart/2005/8/layout/hierarchy3"/>
    <dgm:cxn modelId="{F90D7C01-8DBA-49A8-802D-3C116DFE2BB0}" type="presParOf" srcId="{190DA23D-3474-48F9-8E4C-596DAA64417D}" destId="{FCE7316F-CD1C-4888-955D-23021698B75C}" srcOrd="1" destOrd="0" presId="urn:microsoft.com/office/officeart/2005/8/layout/hierarchy3"/>
    <dgm:cxn modelId="{81984748-C525-4622-A100-4EA742317670}" type="presParOf" srcId="{FCE7316F-CD1C-4888-955D-23021698B75C}" destId="{8305AE5E-3A21-4A9F-9A8A-7F0EEB50A24A}" srcOrd="0" destOrd="0" presId="urn:microsoft.com/office/officeart/2005/8/layout/hierarchy3"/>
    <dgm:cxn modelId="{F32E34B8-62CA-4340-B9ED-68BF394E5039}" type="presParOf" srcId="{8305AE5E-3A21-4A9F-9A8A-7F0EEB50A24A}" destId="{2E4F9A92-9F15-42A9-8678-B858DE3A9B01}" srcOrd="0" destOrd="0" presId="urn:microsoft.com/office/officeart/2005/8/layout/hierarchy3"/>
    <dgm:cxn modelId="{607DC5DE-ADCF-4809-B537-DD5B34F379E9}" type="presParOf" srcId="{8305AE5E-3A21-4A9F-9A8A-7F0EEB50A24A}" destId="{0BD05852-8668-45FB-811B-2718A3713375}" srcOrd="1" destOrd="0" presId="urn:microsoft.com/office/officeart/2005/8/layout/hierarchy3"/>
    <dgm:cxn modelId="{C950103B-3F4B-42C1-A1B0-D91894A9DD54}" type="presParOf" srcId="{FCE7316F-CD1C-4888-955D-23021698B75C}" destId="{F0362236-4089-4101-8875-BCD20BB95F4D}" srcOrd="1" destOrd="0" presId="urn:microsoft.com/office/officeart/2005/8/layout/hierarchy3"/>
    <dgm:cxn modelId="{1FA05A9B-185A-4D69-9375-0FDB6E7E3BBF}" type="presParOf" srcId="{F0362236-4089-4101-8875-BCD20BB95F4D}" destId="{8FB23415-BFD4-44F0-800A-DAB1BC29AEB2}" srcOrd="0" destOrd="0" presId="urn:microsoft.com/office/officeart/2005/8/layout/hierarchy3"/>
    <dgm:cxn modelId="{F4E65F39-DC22-41A2-960B-495F9A99C5CA}" type="presParOf" srcId="{F0362236-4089-4101-8875-BCD20BB95F4D}" destId="{57A4C61C-371D-4372-908B-11ED2906C309}" srcOrd="1" destOrd="0" presId="urn:microsoft.com/office/officeart/2005/8/layout/hierarchy3"/>
    <dgm:cxn modelId="{5C539EB1-2FFC-4AD4-9D0F-238510821C49}" type="presParOf" srcId="{F0362236-4089-4101-8875-BCD20BB95F4D}" destId="{98C183A7-943E-4976-9784-951979EB62D2}" srcOrd="2" destOrd="0" presId="urn:microsoft.com/office/officeart/2005/8/layout/hierarchy3"/>
    <dgm:cxn modelId="{B8FAC246-A92F-4E70-A157-20A864C41B18}" type="presParOf" srcId="{F0362236-4089-4101-8875-BCD20BB95F4D}" destId="{90BCFA3B-4ED3-4177-9C64-55C0B32885DA}" srcOrd="3" destOrd="0" presId="urn:microsoft.com/office/officeart/2005/8/layout/hierarchy3"/>
    <dgm:cxn modelId="{72A95534-A3B4-48C4-B7B4-D392D080D0DD}" type="presParOf" srcId="{F0362236-4089-4101-8875-BCD20BB95F4D}" destId="{162BCCBC-31A9-4AF0-971A-0A4CEA526B61}" srcOrd="4" destOrd="0" presId="urn:microsoft.com/office/officeart/2005/8/layout/hierarchy3"/>
    <dgm:cxn modelId="{21F40F2A-4095-4134-A501-1942224325FD}" type="presParOf" srcId="{F0362236-4089-4101-8875-BCD20BB95F4D}" destId="{7723E221-6DB9-434E-B5BC-769DA43D046B}" srcOrd="5" destOrd="0" presId="urn:microsoft.com/office/officeart/2005/8/layout/hierarchy3"/>
    <dgm:cxn modelId="{C14BEE74-7A40-4F46-AB82-7B712821A318}" type="presParOf" srcId="{190DA23D-3474-48F9-8E4C-596DAA64417D}" destId="{F5E5E2D2-E98A-419A-B162-683F2F300BBD}" srcOrd="2" destOrd="0" presId="urn:microsoft.com/office/officeart/2005/8/layout/hierarchy3"/>
    <dgm:cxn modelId="{45E58E30-A80F-400D-AF2C-4143AF60AFF6}" type="presParOf" srcId="{F5E5E2D2-E98A-419A-B162-683F2F300BBD}" destId="{4F0CD2A9-E966-433B-B95C-4B4422D9E82E}" srcOrd="0" destOrd="0" presId="urn:microsoft.com/office/officeart/2005/8/layout/hierarchy3"/>
    <dgm:cxn modelId="{402A08A7-B169-4805-980F-340C9B279447}" type="presParOf" srcId="{4F0CD2A9-E966-433B-B95C-4B4422D9E82E}" destId="{0269EE4A-C53A-49BA-A945-06BB463196C8}" srcOrd="0" destOrd="0" presId="urn:microsoft.com/office/officeart/2005/8/layout/hierarchy3"/>
    <dgm:cxn modelId="{F4A76527-E8D2-4BD2-BFC5-EA057945E45A}" type="presParOf" srcId="{4F0CD2A9-E966-433B-B95C-4B4422D9E82E}" destId="{514B19E8-F6C7-46FA-A8AB-EC1BA02959C9}" srcOrd="1" destOrd="0" presId="urn:microsoft.com/office/officeart/2005/8/layout/hierarchy3"/>
    <dgm:cxn modelId="{17EFD3FA-99CF-42E0-9D9D-25A1C91C3127}" type="presParOf" srcId="{F5E5E2D2-E98A-419A-B162-683F2F300BBD}" destId="{3F519A53-83CD-43B5-BD9A-FDE8E7DC6707}" srcOrd="1" destOrd="0" presId="urn:microsoft.com/office/officeart/2005/8/layout/hierarchy3"/>
    <dgm:cxn modelId="{DDC7A11B-C803-4CA2-B55B-E824C7B18BB6}" type="presParOf" srcId="{3F519A53-83CD-43B5-BD9A-FDE8E7DC6707}" destId="{8F62E410-CFA8-4FC0-82EB-B2AEDE91EEA9}" srcOrd="0" destOrd="0" presId="urn:microsoft.com/office/officeart/2005/8/layout/hierarchy3"/>
    <dgm:cxn modelId="{1FF56CF6-10A3-4C5B-A22C-83F3E49DFC67}" type="presParOf" srcId="{3F519A53-83CD-43B5-BD9A-FDE8E7DC6707}" destId="{7B080ACB-6EEC-4E6E-A085-16AB1EEB8216}" srcOrd="1" destOrd="0" presId="urn:microsoft.com/office/officeart/2005/8/layout/hierarchy3"/>
    <dgm:cxn modelId="{74B194B4-8A15-4989-9C24-3DF29468C787}" type="presParOf" srcId="{3F519A53-83CD-43B5-BD9A-FDE8E7DC6707}" destId="{A114FEAB-DED0-4A73-A301-08265F56F846}" srcOrd="2" destOrd="0" presId="urn:microsoft.com/office/officeart/2005/8/layout/hierarchy3"/>
    <dgm:cxn modelId="{F4BC7F11-2442-4982-A6E1-FF140CA1201F}" type="presParOf" srcId="{3F519A53-83CD-43B5-BD9A-FDE8E7DC6707}" destId="{757E9D70-E8B6-499C-9ACC-D61A042DCF4F}" srcOrd="3" destOrd="0" presId="urn:microsoft.com/office/officeart/2005/8/layout/hierarchy3"/>
    <dgm:cxn modelId="{98D39AA3-69DF-49D2-AF96-C7C503EE32A3}" type="presParOf" srcId="{3F519A53-83CD-43B5-BD9A-FDE8E7DC6707}" destId="{B1247B07-A71D-4070-A5CE-BB5565627C7A}" srcOrd="4" destOrd="0" presId="urn:microsoft.com/office/officeart/2005/8/layout/hierarchy3"/>
    <dgm:cxn modelId="{C1D3396D-BA56-4F1B-890F-F800CBEBE90C}" type="presParOf" srcId="{3F519A53-83CD-43B5-BD9A-FDE8E7DC6707}" destId="{640CD87D-2A59-47F1-A0D1-E1035F643AEF}" srcOrd="5" destOrd="0" presId="urn:microsoft.com/office/officeart/2005/8/layout/hierarchy3"/>
    <dgm:cxn modelId="{510F2D7A-B5A3-4974-876C-8807D4590E58}" type="presParOf" srcId="{190DA23D-3474-48F9-8E4C-596DAA64417D}" destId="{8AA9BDC3-FEE6-46B9-A12F-9EF6BABCEC0D}" srcOrd="3" destOrd="0" presId="urn:microsoft.com/office/officeart/2005/8/layout/hierarchy3"/>
    <dgm:cxn modelId="{E6FF18C2-87D4-48AC-AD45-04CFC010AD6F}" type="presParOf" srcId="{8AA9BDC3-FEE6-46B9-A12F-9EF6BABCEC0D}" destId="{DF81C288-0EA9-4350-926F-D16E50182220}" srcOrd="0" destOrd="0" presId="urn:microsoft.com/office/officeart/2005/8/layout/hierarchy3"/>
    <dgm:cxn modelId="{6926E772-5DA7-4CAB-BF61-6359A92EDECA}" type="presParOf" srcId="{DF81C288-0EA9-4350-926F-D16E50182220}" destId="{E0121C8A-F5A8-405F-A625-A3862D3C914A}" srcOrd="0" destOrd="0" presId="urn:microsoft.com/office/officeart/2005/8/layout/hierarchy3"/>
    <dgm:cxn modelId="{64D84114-3C40-49E3-BEB8-C30353D37317}" type="presParOf" srcId="{DF81C288-0EA9-4350-926F-D16E50182220}" destId="{A2DD4A5C-6F1A-4057-9873-0D39BA570B4B}" srcOrd="1" destOrd="0" presId="urn:microsoft.com/office/officeart/2005/8/layout/hierarchy3"/>
    <dgm:cxn modelId="{31E5E22A-B0AB-4640-AD06-55CB3D07DAF2}" type="presParOf" srcId="{8AA9BDC3-FEE6-46B9-A12F-9EF6BABCEC0D}" destId="{D3875D62-1C3E-4FB3-8FC9-CDEBE7323373}" srcOrd="1" destOrd="0" presId="urn:microsoft.com/office/officeart/2005/8/layout/hierarchy3"/>
    <dgm:cxn modelId="{E05DF517-50AE-47F0-8730-535FE32C238D}" type="presParOf" srcId="{D3875D62-1C3E-4FB3-8FC9-CDEBE7323373}" destId="{A03D3862-DD1E-4DF8-8452-888D3A5D68E9}" srcOrd="0" destOrd="0" presId="urn:microsoft.com/office/officeart/2005/8/layout/hierarchy3"/>
    <dgm:cxn modelId="{9B8F1C89-8B0F-4E90-8181-4E3BE1A1648E}" type="presParOf" srcId="{D3875D62-1C3E-4FB3-8FC9-CDEBE7323373}" destId="{74CBCFB2-C7E1-4CC0-8A64-F3C58C5B7C27}" srcOrd="1" destOrd="0" presId="urn:microsoft.com/office/officeart/2005/8/layout/hierarchy3"/>
    <dgm:cxn modelId="{AD9FC021-2EC6-4EB9-9408-B12D0F82A221}" type="presParOf" srcId="{D3875D62-1C3E-4FB3-8FC9-CDEBE7323373}" destId="{6AC78202-8ABC-4E7F-B752-20746E510F70}" srcOrd="2" destOrd="0" presId="urn:microsoft.com/office/officeart/2005/8/layout/hierarchy3"/>
    <dgm:cxn modelId="{165808FA-8D14-4EDB-9BF6-A8A0DF09C468}" type="presParOf" srcId="{D3875D62-1C3E-4FB3-8FC9-CDEBE7323373}" destId="{5500593B-9CE6-4416-BE2E-86CEF6050E1B}" srcOrd="3" destOrd="0" presId="urn:microsoft.com/office/officeart/2005/8/layout/hierarchy3"/>
    <dgm:cxn modelId="{2453E2AF-EE02-4461-A4F9-C79324095889}" type="presParOf" srcId="{D3875D62-1C3E-4FB3-8FC9-CDEBE7323373}" destId="{578682A9-44BE-4E3C-B9EF-3612A22A1272}" srcOrd="4" destOrd="0" presId="urn:microsoft.com/office/officeart/2005/8/layout/hierarchy3"/>
    <dgm:cxn modelId="{386465EF-C267-491A-A6C0-100644CA6922}" type="presParOf" srcId="{D3875D62-1C3E-4FB3-8FC9-CDEBE7323373}" destId="{52B89639-6B08-4EE6-98C6-786ED00DDECC}" srcOrd="5" destOrd="0" presId="urn:microsoft.com/office/officeart/2005/8/layout/hierarchy3"/>
    <dgm:cxn modelId="{91C53DE8-1E00-49BF-9EF0-D6A204F16564}" type="presParOf" srcId="{190DA23D-3474-48F9-8E4C-596DAA64417D}" destId="{C68A88AC-B5E5-43AE-BD7E-2468ACDD85C9}" srcOrd="4" destOrd="0" presId="urn:microsoft.com/office/officeart/2005/8/layout/hierarchy3"/>
    <dgm:cxn modelId="{3A71153A-E1AB-46C5-B130-2AD263ED8437}" type="presParOf" srcId="{C68A88AC-B5E5-43AE-BD7E-2468ACDD85C9}" destId="{4B9AAA8F-F0D1-421A-BACC-184A2D9DD894}" srcOrd="0" destOrd="0" presId="urn:microsoft.com/office/officeart/2005/8/layout/hierarchy3"/>
    <dgm:cxn modelId="{A0558CA0-34E2-4102-982C-FEF7A41A33FB}" type="presParOf" srcId="{4B9AAA8F-F0D1-421A-BACC-184A2D9DD894}" destId="{CE1968C6-2B7F-42BC-8C4F-084B46D5DE14}" srcOrd="0" destOrd="0" presId="urn:microsoft.com/office/officeart/2005/8/layout/hierarchy3"/>
    <dgm:cxn modelId="{0A52A540-0B88-45F5-8F27-850D5C143048}" type="presParOf" srcId="{4B9AAA8F-F0D1-421A-BACC-184A2D9DD894}" destId="{E92BBE89-DF65-4937-AAD6-F7F6615A4823}" srcOrd="1" destOrd="0" presId="urn:microsoft.com/office/officeart/2005/8/layout/hierarchy3"/>
    <dgm:cxn modelId="{023F3D4F-4CDE-4EF8-9D9D-C31E86F8FF74}" type="presParOf" srcId="{C68A88AC-B5E5-43AE-BD7E-2468ACDD85C9}" destId="{23BD4A7B-0D3D-4620-B050-4E62AD4F913E}" srcOrd="1" destOrd="0" presId="urn:microsoft.com/office/officeart/2005/8/layout/hierarchy3"/>
    <dgm:cxn modelId="{1EC2917E-91E2-4A93-B431-D56FEEEDFDEF}" type="presParOf" srcId="{23BD4A7B-0D3D-4620-B050-4E62AD4F913E}" destId="{E3E74F29-389D-4BFA-A0A2-29D28B4DE4D6}" srcOrd="0" destOrd="0" presId="urn:microsoft.com/office/officeart/2005/8/layout/hierarchy3"/>
    <dgm:cxn modelId="{D74FA034-19FA-448D-915E-796F12CDC47A}" type="presParOf" srcId="{23BD4A7B-0D3D-4620-B050-4E62AD4F913E}" destId="{42BD07EA-896A-4C0B-B4FB-E5140CFBB1CB}" srcOrd="1" destOrd="0" presId="urn:microsoft.com/office/officeart/2005/8/layout/hierarchy3"/>
    <dgm:cxn modelId="{91D93776-CBB5-44C8-B09F-05977B7A758F}" type="presParOf" srcId="{23BD4A7B-0D3D-4620-B050-4E62AD4F913E}" destId="{25A41E10-2667-4C6F-99D5-F209C91D7896}" srcOrd="2" destOrd="0" presId="urn:microsoft.com/office/officeart/2005/8/layout/hierarchy3"/>
    <dgm:cxn modelId="{358B4501-9D91-4D4C-82C9-61A6707EE7E8}" type="presParOf" srcId="{23BD4A7B-0D3D-4620-B050-4E62AD4F913E}" destId="{034B3A9A-1980-4141-997B-32B6D7E634FB}" srcOrd="3" destOrd="0" presId="urn:microsoft.com/office/officeart/2005/8/layout/hierarchy3"/>
    <dgm:cxn modelId="{A2F67561-8D6C-45B1-B6B8-E8ACC73F4399}" type="presParOf" srcId="{23BD4A7B-0D3D-4620-B050-4E62AD4F913E}" destId="{FA75FED8-4CF0-4349-BAB3-A0658B64EA32}" srcOrd="4" destOrd="0" presId="urn:microsoft.com/office/officeart/2005/8/layout/hierarchy3"/>
    <dgm:cxn modelId="{B0401E6A-729C-49E5-B010-E264955335F0}" type="presParOf" srcId="{23BD4A7B-0D3D-4620-B050-4E62AD4F913E}" destId="{95DD1832-C0BF-4071-9F0F-5A866AAA7AF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9C7EE83-8877-4E5B-8884-ED083CBC68F7}" type="doc">
      <dgm:prSet loTypeId="urn:microsoft.com/office/officeart/2005/8/layout/defaul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A2D5254B-820E-43EC-B8C7-6D330B121550}">
      <dgm:prSet phldrT="[Текст]"/>
      <dgm:spPr/>
      <dgm:t>
        <a:bodyPr/>
        <a:lstStyle/>
        <a:p>
          <a:r>
            <a:rPr lang="ru-RU" smtClean="0"/>
            <a:t>3 – 3</a:t>
          </a:r>
          <a:endParaRPr lang="ru-RU"/>
        </a:p>
      </dgm:t>
    </dgm:pt>
    <dgm:pt modelId="{27B939CA-88C9-4472-8F31-1E33B2AC6D16}" type="parTrans" cxnId="{36F9D6B5-4E4D-4C30-841D-EA49FA5C1F2C}">
      <dgm:prSet/>
      <dgm:spPr/>
      <dgm:t>
        <a:bodyPr/>
        <a:lstStyle/>
        <a:p>
          <a:endParaRPr lang="ru-RU"/>
        </a:p>
      </dgm:t>
    </dgm:pt>
    <dgm:pt modelId="{5AEB0D05-F8CD-4DE2-92D8-60D4B6A88EB6}" type="sibTrans" cxnId="{36F9D6B5-4E4D-4C30-841D-EA49FA5C1F2C}">
      <dgm:prSet/>
      <dgm:spPr/>
      <dgm:t>
        <a:bodyPr/>
        <a:lstStyle/>
        <a:p>
          <a:endParaRPr lang="ru-RU"/>
        </a:p>
      </dgm:t>
    </dgm:pt>
    <dgm:pt modelId="{D6E76B57-D2B2-4CAC-BBC0-02C776115CAC}">
      <dgm:prSet/>
      <dgm:spPr/>
      <dgm:t>
        <a:bodyPr/>
        <a:lstStyle/>
        <a:p>
          <a:r>
            <a:rPr lang="ru-RU" smtClean="0"/>
            <a:t>7 – 1</a:t>
          </a:r>
          <a:endParaRPr lang="ru-RU" dirty="0" smtClean="0"/>
        </a:p>
      </dgm:t>
    </dgm:pt>
    <dgm:pt modelId="{26858848-F393-4021-B538-45DAA62AE60B}" type="parTrans" cxnId="{319CE0EF-E7FA-4047-89D9-8C8152A30A4B}">
      <dgm:prSet/>
      <dgm:spPr/>
      <dgm:t>
        <a:bodyPr/>
        <a:lstStyle/>
        <a:p>
          <a:endParaRPr lang="ru-RU"/>
        </a:p>
      </dgm:t>
    </dgm:pt>
    <dgm:pt modelId="{A52F8459-E89E-4D14-8625-05B14DABC734}" type="sibTrans" cxnId="{319CE0EF-E7FA-4047-89D9-8C8152A30A4B}">
      <dgm:prSet/>
      <dgm:spPr/>
      <dgm:t>
        <a:bodyPr/>
        <a:lstStyle/>
        <a:p>
          <a:endParaRPr lang="ru-RU"/>
        </a:p>
      </dgm:t>
    </dgm:pt>
    <dgm:pt modelId="{347DE405-7045-4545-A404-A2067906BC1C}">
      <dgm:prSet/>
      <dgm:spPr/>
      <dgm:t>
        <a:bodyPr/>
        <a:lstStyle/>
        <a:p>
          <a:r>
            <a:rPr lang="ru-RU" smtClean="0"/>
            <a:t>7 + 1</a:t>
          </a:r>
          <a:endParaRPr lang="ru-RU" dirty="0" smtClean="0"/>
        </a:p>
      </dgm:t>
    </dgm:pt>
    <dgm:pt modelId="{C03DD44A-D378-43A2-B096-95C4D08BF783}" type="parTrans" cxnId="{2101185A-F833-4975-89F3-303111102788}">
      <dgm:prSet/>
      <dgm:spPr/>
      <dgm:t>
        <a:bodyPr/>
        <a:lstStyle/>
        <a:p>
          <a:endParaRPr lang="ru-RU"/>
        </a:p>
      </dgm:t>
    </dgm:pt>
    <dgm:pt modelId="{681CAF11-D153-4B2E-B0E2-C8A5A8BCF9A9}" type="sibTrans" cxnId="{2101185A-F833-4975-89F3-303111102788}">
      <dgm:prSet/>
      <dgm:spPr/>
      <dgm:t>
        <a:bodyPr/>
        <a:lstStyle/>
        <a:p>
          <a:endParaRPr lang="ru-RU"/>
        </a:p>
      </dgm:t>
    </dgm:pt>
    <dgm:pt modelId="{D049A968-7565-490C-8427-CF99194E297B}">
      <dgm:prSet/>
      <dgm:spPr/>
      <dgm:t>
        <a:bodyPr/>
        <a:lstStyle/>
        <a:p>
          <a:r>
            <a:rPr lang="ru-RU" smtClean="0"/>
            <a:t>9 – 1</a:t>
          </a:r>
          <a:endParaRPr lang="ru-RU" dirty="0" smtClean="0"/>
        </a:p>
      </dgm:t>
    </dgm:pt>
    <dgm:pt modelId="{7E0BD83D-C666-457F-AE9A-DA18F417C812}" type="parTrans" cxnId="{643DCE91-E212-4EB6-80C1-0B8F66D122CD}">
      <dgm:prSet/>
      <dgm:spPr/>
      <dgm:t>
        <a:bodyPr/>
        <a:lstStyle/>
        <a:p>
          <a:endParaRPr lang="ru-RU"/>
        </a:p>
      </dgm:t>
    </dgm:pt>
    <dgm:pt modelId="{2B4641D0-ABA1-4346-909D-A026071829BC}" type="sibTrans" cxnId="{643DCE91-E212-4EB6-80C1-0B8F66D122CD}">
      <dgm:prSet/>
      <dgm:spPr/>
      <dgm:t>
        <a:bodyPr/>
        <a:lstStyle/>
        <a:p>
          <a:endParaRPr lang="ru-RU"/>
        </a:p>
      </dgm:t>
    </dgm:pt>
    <dgm:pt modelId="{BAB67F1C-9384-42B3-A690-32D5E8645029}">
      <dgm:prSet/>
      <dgm:spPr/>
      <dgm:t>
        <a:bodyPr/>
        <a:lstStyle/>
        <a:p>
          <a:r>
            <a:rPr lang="ru-RU" smtClean="0"/>
            <a:t>4 + 0</a:t>
          </a:r>
          <a:endParaRPr lang="ru-RU" dirty="0" smtClean="0"/>
        </a:p>
      </dgm:t>
    </dgm:pt>
    <dgm:pt modelId="{443C98E8-2556-40EB-9C9F-BB48C8217C6B}" type="parTrans" cxnId="{D4D9FDC4-DAC6-4931-AF80-0AA50E95E33F}">
      <dgm:prSet/>
      <dgm:spPr/>
      <dgm:t>
        <a:bodyPr/>
        <a:lstStyle/>
        <a:p>
          <a:endParaRPr lang="ru-RU"/>
        </a:p>
      </dgm:t>
    </dgm:pt>
    <dgm:pt modelId="{82D48256-5E96-495A-AE17-622397C4805A}" type="sibTrans" cxnId="{D4D9FDC4-DAC6-4931-AF80-0AA50E95E33F}">
      <dgm:prSet/>
      <dgm:spPr/>
      <dgm:t>
        <a:bodyPr/>
        <a:lstStyle/>
        <a:p>
          <a:endParaRPr lang="ru-RU"/>
        </a:p>
      </dgm:t>
    </dgm:pt>
    <dgm:pt modelId="{DFC563BE-1FBB-429B-9025-AB60E73577BE}">
      <dgm:prSet/>
      <dgm:spPr/>
      <dgm:t>
        <a:bodyPr/>
        <a:lstStyle/>
        <a:p>
          <a:r>
            <a:rPr lang="ru-RU" smtClean="0"/>
            <a:t>7 – 0</a:t>
          </a:r>
          <a:endParaRPr lang="ru-RU" dirty="0" smtClean="0"/>
        </a:p>
      </dgm:t>
    </dgm:pt>
    <dgm:pt modelId="{233FAEA2-3714-460D-BF2A-4AF54ED53484}" type="parTrans" cxnId="{143AAAAC-DBB0-41B7-B6FB-33D7511B8233}">
      <dgm:prSet/>
      <dgm:spPr/>
      <dgm:t>
        <a:bodyPr/>
        <a:lstStyle/>
        <a:p>
          <a:endParaRPr lang="ru-RU"/>
        </a:p>
      </dgm:t>
    </dgm:pt>
    <dgm:pt modelId="{81F4AB90-F369-46F3-BAC8-2C28CCA7674C}" type="sibTrans" cxnId="{143AAAAC-DBB0-41B7-B6FB-33D7511B8233}">
      <dgm:prSet/>
      <dgm:spPr/>
      <dgm:t>
        <a:bodyPr/>
        <a:lstStyle/>
        <a:p>
          <a:endParaRPr lang="ru-RU"/>
        </a:p>
      </dgm:t>
    </dgm:pt>
    <dgm:pt modelId="{EDF0D104-F3EE-448E-A75A-CA6DA2841880}">
      <dgm:prSet/>
      <dgm:spPr/>
      <dgm:t>
        <a:bodyPr/>
        <a:lstStyle/>
        <a:p>
          <a:r>
            <a:rPr lang="ru-RU" smtClean="0"/>
            <a:t>8 + 1</a:t>
          </a:r>
          <a:endParaRPr lang="ru-RU" dirty="0" smtClean="0"/>
        </a:p>
      </dgm:t>
    </dgm:pt>
    <dgm:pt modelId="{FDBAEB52-2DC9-4FB1-85CC-A2E93D170031}" type="parTrans" cxnId="{9760F083-F930-4851-9431-9B3085E99D49}">
      <dgm:prSet/>
      <dgm:spPr/>
      <dgm:t>
        <a:bodyPr/>
        <a:lstStyle/>
        <a:p>
          <a:endParaRPr lang="ru-RU"/>
        </a:p>
      </dgm:t>
    </dgm:pt>
    <dgm:pt modelId="{3DFB3CE9-CA0E-4A49-BEAF-7853724A44E6}" type="sibTrans" cxnId="{9760F083-F930-4851-9431-9B3085E99D49}">
      <dgm:prSet/>
      <dgm:spPr/>
      <dgm:t>
        <a:bodyPr/>
        <a:lstStyle/>
        <a:p>
          <a:endParaRPr lang="ru-RU"/>
        </a:p>
      </dgm:t>
    </dgm:pt>
    <dgm:pt modelId="{F8FDBA68-FE5E-443D-94EB-FB8CC03CF98E}">
      <dgm:prSet/>
      <dgm:spPr/>
      <dgm:t>
        <a:bodyPr/>
        <a:lstStyle/>
        <a:p>
          <a:r>
            <a:rPr lang="ru-RU" dirty="0" smtClean="0"/>
            <a:t>9 – 1</a:t>
          </a:r>
          <a:endParaRPr lang="ru-RU" dirty="0"/>
        </a:p>
      </dgm:t>
    </dgm:pt>
    <dgm:pt modelId="{8142B3FE-E26C-42CE-9CBB-62ACC4893531}" type="parTrans" cxnId="{17E53115-86C8-4C8C-BF87-8A6053791CCC}">
      <dgm:prSet/>
      <dgm:spPr/>
      <dgm:t>
        <a:bodyPr/>
        <a:lstStyle/>
        <a:p>
          <a:endParaRPr lang="ru-RU"/>
        </a:p>
      </dgm:t>
    </dgm:pt>
    <dgm:pt modelId="{02F63727-24F8-4347-8C6C-6E281DCD82B1}" type="sibTrans" cxnId="{17E53115-86C8-4C8C-BF87-8A6053791CCC}">
      <dgm:prSet/>
      <dgm:spPr/>
      <dgm:t>
        <a:bodyPr/>
        <a:lstStyle/>
        <a:p>
          <a:endParaRPr lang="ru-RU"/>
        </a:p>
      </dgm:t>
    </dgm:pt>
    <dgm:pt modelId="{BAB7D9F4-28C4-4D58-AE9A-94E6C2CD7540}">
      <dgm:prSet/>
      <dgm:spPr/>
      <dgm:t>
        <a:bodyPr/>
        <a:lstStyle/>
        <a:p>
          <a:r>
            <a:rPr lang="uk-UA" dirty="0" smtClean="0"/>
            <a:t>0 - 0</a:t>
          </a:r>
          <a:endParaRPr lang="ru-RU" dirty="0"/>
        </a:p>
      </dgm:t>
    </dgm:pt>
    <dgm:pt modelId="{2B8296AF-0E51-418E-90AC-2A298D9646C4}" type="parTrans" cxnId="{C18117C8-EF69-4DC9-A0D1-2434F5DCA68D}">
      <dgm:prSet/>
      <dgm:spPr/>
    </dgm:pt>
    <dgm:pt modelId="{ED392AC8-FF89-4D7F-954E-50C664395EF6}" type="sibTrans" cxnId="{C18117C8-EF69-4DC9-A0D1-2434F5DCA68D}">
      <dgm:prSet/>
      <dgm:spPr/>
    </dgm:pt>
    <dgm:pt modelId="{2E357BC8-280E-4677-AB8F-02207634A70A}" type="pres">
      <dgm:prSet presAssocID="{99C7EE83-8877-4E5B-8884-ED083CBC68F7}" presName="diagram" presStyleCnt="0">
        <dgm:presLayoutVars>
          <dgm:dir/>
          <dgm:resizeHandles val="exact"/>
        </dgm:presLayoutVars>
      </dgm:prSet>
      <dgm:spPr/>
    </dgm:pt>
    <dgm:pt modelId="{8233F323-DEC9-4682-A089-3AB2C9BF9D88}" type="pres">
      <dgm:prSet presAssocID="{A2D5254B-820E-43EC-B8C7-6D330B12155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5AA494-64CF-41B3-8A75-121D14E032C2}" type="pres">
      <dgm:prSet presAssocID="{5AEB0D05-F8CD-4DE2-92D8-60D4B6A88EB6}" presName="sibTrans" presStyleCnt="0"/>
      <dgm:spPr/>
    </dgm:pt>
    <dgm:pt modelId="{018331A8-76AE-48C9-B374-93BA6283D0EC}" type="pres">
      <dgm:prSet presAssocID="{D6E76B57-D2B2-4CAC-BBC0-02C776115CAC}" presName="node" presStyleLbl="node1" presStyleIdx="1" presStyleCnt="9">
        <dgm:presLayoutVars>
          <dgm:bulletEnabled val="1"/>
        </dgm:presLayoutVars>
      </dgm:prSet>
      <dgm:spPr/>
    </dgm:pt>
    <dgm:pt modelId="{2CB763C8-4D39-4CA1-8BA1-E310FDA37799}" type="pres">
      <dgm:prSet presAssocID="{A52F8459-E89E-4D14-8625-05B14DABC734}" presName="sibTrans" presStyleCnt="0"/>
      <dgm:spPr/>
    </dgm:pt>
    <dgm:pt modelId="{7BB6BB32-08C7-44D7-B094-E757D26416C0}" type="pres">
      <dgm:prSet presAssocID="{347DE405-7045-4545-A404-A2067906BC1C}" presName="node" presStyleLbl="node1" presStyleIdx="2" presStyleCnt="9">
        <dgm:presLayoutVars>
          <dgm:bulletEnabled val="1"/>
        </dgm:presLayoutVars>
      </dgm:prSet>
      <dgm:spPr/>
    </dgm:pt>
    <dgm:pt modelId="{BCC7D5DC-C3C4-451E-B0D8-EAF9FA140028}" type="pres">
      <dgm:prSet presAssocID="{681CAF11-D153-4B2E-B0E2-C8A5A8BCF9A9}" presName="sibTrans" presStyleCnt="0"/>
      <dgm:spPr/>
    </dgm:pt>
    <dgm:pt modelId="{6E2FF816-12CA-412B-AE04-471A4FD63D6D}" type="pres">
      <dgm:prSet presAssocID="{D049A968-7565-490C-8427-CF99194E297B}" presName="node" presStyleLbl="node1" presStyleIdx="3" presStyleCnt="9">
        <dgm:presLayoutVars>
          <dgm:bulletEnabled val="1"/>
        </dgm:presLayoutVars>
      </dgm:prSet>
      <dgm:spPr/>
    </dgm:pt>
    <dgm:pt modelId="{3F0FCE4D-7F71-4125-8A6B-365AC81C28FC}" type="pres">
      <dgm:prSet presAssocID="{2B4641D0-ABA1-4346-909D-A026071829BC}" presName="sibTrans" presStyleCnt="0"/>
      <dgm:spPr/>
    </dgm:pt>
    <dgm:pt modelId="{3A810801-0854-4AEA-94A3-D5F5CB9630A6}" type="pres">
      <dgm:prSet presAssocID="{BAB67F1C-9384-42B3-A690-32D5E8645029}" presName="node" presStyleLbl="node1" presStyleIdx="4" presStyleCnt="9">
        <dgm:presLayoutVars>
          <dgm:bulletEnabled val="1"/>
        </dgm:presLayoutVars>
      </dgm:prSet>
      <dgm:spPr/>
    </dgm:pt>
    <dgm:pt modelId="{9708A85E-3F14-4449-929C-A3F14DD1E527}" type="pres">
      <dgm:prSet presAssocID="{82D48256-5E96-495A-AE17-622397C4805A}" presName="sibTrans" presStyleCnt="0"/>
      <dgm:spPr/>
    </dgm:pt>
    <dgm:pt modelId="{F6D16820-92DE-4D67-8E76-A5A97AD502C4}" type="pres">
      <dgm:prSet presAssocID="{DFC563BE-1FBB-429B-9025-AB60E73577BE}" presName="node" presStyleLbl="node1" presStyleIdx="5" presStyleCnt="9">
        <dgm:presLayoutVars>
          <dgm:bulletEnabled val="1"/>
        </dgm:presLayoutVars>
      </dgm:prSet>
      <dgm:spPr/>
    </dgm:pt>
    <dgm:pt modelId="{91721D58-2A9A-47CD-8986-DBBBDD222D3E}" type="pres">
      <dgm:prSet presAssocID="{81F4AB90-F369-46F3-BAC8-2C28CCA7674C}" presName="sibTrans" presStyleCnt="0"/>
      <dgm:spPr/>
    </dgm:pt>
    <dgm:pt modelId="{AFA6A234-286D-4CBB-A471-FBB1B8E562CF}" type="pres">
      <dgm:prSet presAssocID="{EDF0D104-F3EE-448E-A75A-CA6DA2841880}" presName="node" presStyleLbl="node1" presStyleIdx="6" presStyleCnt="9">
        <dgm:presLayoutVars>
          <dgm:bulletEnabled val="1"/>
        </dgm:presLayoutVars>
      </dgm:prSet>
      <dgm:spPr/>
    </dgm:pt>
    <dgm:pt modelId="{02B12AA8-AC87-4EE9-9C2D-DE134B6E7659}" type="pres">
      <dgm:prSet presAssocID="{3DFB3CE9-CA0E-4A49-BEAF-7853724A44E6}" presName="sibTrans" presStyleCnt="0"/>
      <dgm:spPr/>
    </dgm:pt>
    <dgm:pt modelId="{795FF35D-2F15-4FE6-AA09-FBB1F2C3B530}" type="pres">
      <dgm:prSet presAssocID="{F8FDBA68-FE5E-443D-94EB-FB8CC03CF98E}" presName="node" presStyleLbl="node1" presStyleIdx="7" presStyleCnt="9">
        <dgm:presLayoutVars>
          <dgm:bulletEnabled val="1"/>
        </dgm:presLayoutVars>
      </dgm:prSet>
      <dgm:spPr/>
    </dgm:pt>
    <dgm:pt modelId="{A766BC09-561B-469A-98E3-C8A8A6D6A301}" type="pres">
      <dgm:prSet presAssocID="{02F63727-24F8-4347-8C6C-6E281DCD82B1}" presName="sibTrans" presStyleCnt="0"/>
      <dgm:spPr/>
    </dgm:pt>
    <dgm:pt modelId="{60DC7BB5-5B46-4406-AA08-8225640780D8}" type="pres">
      <dgm:prSet presAssocID="{BAB7D9F4-28C4-4D58-AE9A-94E6C2CD7540}" presName="node" presStyleLbl="node1" presStyleIdx="8" presStyleCnt="9">
        <dgm:presLayoutVars>
          <dgm:bulletEnabled val="1"/>
        </dgm:presLayoutVars>
      </dgm:prSet>
      <dgm:spPr/>
    </dgm:pt>
  </dgm:ptLst>
  <dgm:cxnLst>
    <dgm:cxn modelId="{B1B991C8-2D80-49E4-8417-F678F39036BF}" type="presOf" srcId="{99C7EE83-8877-4E5B-8884-ED083CBC68F7}" destId="{2E357BC8-280E-4677-AB8F-02207634A70A}" srcOrd="0" destOrd="0" presId="urn:microsoft.com/office/officeart/2005/8/layout/default"/>
    <dgm:cxn modelId="{643DCE91-E212-4EB6-80C1-0B8F66D122CD}" srcId="{99C7EE83-8877-4E5B-8884-ED083CBC68F7}" destId="{D049A968-7565-490C-8427-CF99194E297B}" srcOrd="3" destOrd="0" parTransId="{7E0BD83D-C666-457F-AE9A-DA18F417C812}" sibTransId="{2B4641D0-ABA1-4346-909D-A026071829BC}"/>
    <dgm:cxn modelId="{143AAAAC-DBB0-41B7-B6FB-33D7511B8233}" srcId="{99C7EE83-8877-4E5B-8884-ED083CBC68F7}" destId="{DFC563BE-1FBB-429B-9025-AB60E73577BE}" srcOrd="5" destOrd="0" parTransId="{233FAEA2-3714-460D-BF2A-4AF54ED53484}" sibTransId="{81F4AB90-F369-46F3-BAC8-2C28CCA7674C}"/>
    <dgm:cxn modelId="{D4D9FDC4-DAC6-4931-AF80-0AA50E95E33F}" srcId="{99C7EE83-8877-4E5B-8884-ED083CBC68F7}" destId="{BAB67F1C-9384-42B3-A690-32D5E8645029}" srcOrd="4" destOrd="0" parTransId="{443C98E8-2556-40EB-9C9F-BB48C8217C6B}" sibTransId="{82D48256-5E96-495A-AE17-622397C4805A}"/>
    <dgm:cxn modelId="{D92BFEAD-0932-44DA-A19D-C62E44AA0524}" type="presOf" srcId="{DFC563BE-1FBB-429B-9025-AB60E73577BE}" destId="{F6D16820-92DE-4D67-8E76-A5A97AD502C4}" srcOrd="0" destOrd="0" presId="urn:microsoft.com/office/officeart/2005/8/layout/default"/>
    <dgm:cxn modelId="{5BF4944F-DC6D-4B18-B68D-D67E36367D44}" type="presOf" srcId="{D6E76B57-D2B2-4CAC-BBC0-02C776115CAC}" destId="{018331A8-76AE-48C9-B374-93BA6283D0EC}" srcOrd="0" destOrd="0" presId="urn:microsoft.com/office/officeart/2005/8/layout/default"/>
    <dgm:cxn modelId="{17E53115-86C8-4C8C-BF87-8A6053791CCC}" srcId="{99C7EE83-8877-4E5B-8884-ED083CBC68F7}" destId="{F8FDBA68-FE5E-443D-94EB-FB8CC03CF98E}" srcOrd="7" destOrd="0" parTransId="{8142B3FE-E26C-42CE-9CBB-62ACC4893531}" sibTransId="{02F63727-24F8-4347-8C6C-6E281DCD82B1}"/>
    <dgm:cxn modelId="{875333CA-6A00-4A6B-A003-0FB19C3CEED7}" type="presOf" srcId="{347DE405-7045-4545-A404-A2067906BC1C}" destId="{7BB6BB32-08C7-44D7-B094-E757D26416C0}" srcOrd="0" destOrd="0" presId="urn:microsoft.com/office/officeart/2005/8/layout/default"/>
    <dgm:cxn modelId="{9760F083-F930-4851-9431-9B3085E99D49}" srcId="{99C7EE83-8877-4E5B-8884-ED083CBC68F7}" destId="{EDF0D104-F3EE-448E-A75A-CA6DA2841880}" srcOrd="6" destOrd="0" parTransId="{FDBAEB52-2DC9-4FB1-85CC-A2E93D170031}" sibTransId="{3DFB3CE9-CA0E-4A49-BEAF-7853724A44E6}"/>
    <dgm:cxn modelId="{554839BA-6773-4542-AA8C-A6079494581F}" type="presOf" srcId="{A2D5254B-820E-43EC-B8C7-6D330B121550}" destId="{8233F323-DEC9-4682-A089-3AB2C9BF9D88}" srcOrd="0" destOrd="0" presId="urn:microsoft.com/office/officeart/2005/8/layout/default"/>
    <dgm:cxn modelId="{D42A65B1-FDA2-468A-AF85-B3F4BF1D1FA1}" type="presOf" srcId="{F8FDBA68-FE5E-443D-94EB-FB8CC03CF98E}" destId="{795FF35D-2F15-4FE6-AA09-FBB1F2C3B530}" srcOrd="0" destOrd="0" presId="urn:microsoft.com/office/officeart/2005/8/layout/default"/>
    <dgm:cxn modelId="{319CE0EF-E7FA-4047-89D9-8C8152A30A4B}" srcId="{99C7EE83-8877-4E5B-8884-ED083CBC68F7}" destId="{D6E76B57-D2B2-4CAC-BBC0-02C776115CAC}" srcOrd="1" destOrd="0" parTransId="{26858848-F393-4021-B538-45DAA62AE60B}" sibTransId="{A52F8459-E89E-4D14-8625-05B14DABC734}"/>
    <dgm:cxn modelId="{36F9D6B5-4E4D-4C30-841D-EA49FA5C1F2C}" srcId="{99C7EE83-8877-4E5B-8884-ED083CBC68F7}" destId="{A2D5254B-820E-43EC-B8C7-6D330B121550}" srcOrd="0" destOrd="0" parTransId="{27B939CA-88C9-4472-8F31-1E33B2AC6D16}" sibTransId="{5AEB0D05-F8CD-4DE2-92D8-60D4B6A88EB6}"/>
    <dgm:cxn modelId="{2101185A-F833-4975-89F3-303111102788}" srcId="{99C7EE83-8877-4E5B-8884-ED083CBC68F7}" destId="{347DE405-7045-4545-A404-A2067906BC1C}" srcOrd="2" destOrd="0" parTransId="{C03DD44A-D378-43A2-B096-95C4D08BF783}" sibTransId="{681CAF11-D153-4B2E-B0E2-C8A5A8BCF9A9}"/>
    <dgm:cxn modelId="{6A2BBB54-3B69-4A94-8D49-717B59474DF6}" type="presOf" srcId="{EDF0D104-F3EE-448E-A75A-CA6DA2841880}" destId="{AFA6A234-286D-4CBB-A471-FBB1B8E562CF}" srcOrd="0" destOrd="0" presId="urn:microsoft.com/office/officeart/2005/8/layout/default"/>
    <dgm:cxn modelId="{C18117C8-EF69-4DC9-A0D1-2434F5DCA68D}" srcId="{99C7EE83-8877-4E5B-8884-ED083CBC68F7}" destId="{BAB7D9F4-28C4-4D58-AE9A-94E6C2CD7540}" srcOrd="8" destOrd="0" parTransId="{2B8296AF-0E51-418E-90AC-2A298D9646C4}" sibTransId="{ED392AC8-FF89-4D7F-954E-50C664395EF6}"/>
    <dgm:cxn modelId="{964B8104-E89E-41CD-BC36-EE2C4963F23C}" type="presOf" srcId="{BAB67F1C-9384-42B3-A690-32D5E8645029}" destId="{3A810801-0854-4AEA-94A3-D5F5CB9630A6}" srcOrd="0" destOrd="0" presId="urn:microsoft.com/office/officeart/2005/8/layout/default"/>
    <dgm:cxn modelId="{D572F887-E228-44C6-9729-B45A8A1DD94B}" type="presOf" srcId="{D049A968-7565-490C-8427-CF99194E297B}" destId="{6E2FF816-12CA-412B-AE04-471A4FD63D6D}" srcOrd="0" destOrd="0" presId="urn:microsoft.com/office/officeart/2005/8/layout/default"/>
    <dgm:cxn modelId="{CE300411-F54A-47C5-B4F4-61AD8DF246EF}" type="presOf" srcId="{BAB7D9F4-28C4-4D58-AE9A-94E6C2CD7540}" destId="{60DC7BB5-5B46-4406-AA08-8225640780D8}" srcOrd="0" destOrd="0" presId="urn:microsoft.com/office/officeart/2005/8/layout/default"/>
    <dgm:cxn modelId="{40292685-52D8-42EE-9255-51FFC0E1AE44}" type="presParOf" srcId="{2E357BC8-280E-4677-AB8F-02207634A70A}" destId="{8233F323-DEC9-4682-A089-3AB2C9BF9D88}" srcOrd="0" destOrd="0" presId="urn:microsoft.com/office/officeart/2005/8/layout/default"/>
    <dgm:cxn modelId="{CC5C4EEB-6B80-4C6C-8FAB-0FEF58737685}" type="presParOf" srcId="{2E357BC8-280E-4677-AB8F-02207634A70A}" destId="{715AA494-64CF-41B3-8A75-121D14E032C2}" srcOrd="1" destOrd="0" presId="urn:microsoft.com/office/officeart/2005/8/layout/default"/>
    <dgm:cxn modelId="{13A2FD5B-2EBA-4761-A427-3EF1C76734B6}" type="presParOf" srcId="{2E357BC8-280E-4677-AB8F-02207634A70A}" destId="{018331A8-76AE-48C9-B374-93BA6283D0EC}" srcOrd="2" destOrd="0" presId="urn:microsoft.com/office/officeart/2005/8/layout/default"/>
    <dgm:cxn modelId="{1B064212-BED5-424A-AA40-0907EC05B2BB}" type="presParOf" srcId="{2E357BC8-280E-4677-AB8F-02207634A70A}" destId="{2CB763C8-4D39-4CA1-8BA1-E310FDA37799}" srcOrd="3" destOrd="0" presId="urn:microsoft.com/office/officeart/2005/8/layout/default"/>
    <dgm:cxn modelId="{324DBD2C-4286-43FC-B1E5-815E15BEFC17}" type="presParOf" srcId="{2E357BC8-280E-4677-AB8F-02207634A70A}" destId="{7BB6BB32-08C7-44D7-B094-E757D26416C0}" srcOrd="4" destOrd="0" presId="urn:microsoft.com/office/officeart/2005/8/layout/default"/>
    <dgm:cxn modelId="{88DC3F74-58FC-471C-B895-1D27A198EDD4}" type="presParOf" srcId="{2E357BC8-280E-4677-AB8F-02207634A70A}" destId="{BCC7D5DC-C3C4-451E-B0D8-EAF9FA140028}" srcOrd="5" destOrd="0" presId="urn:microsoft.com/office/officeart/2005/8/layout/default"/>
    <dgm:cxn modelId="{624C1C9C-B885-4B45-9203-30A3C31F425E}" type="presParOf" srcId="{2E357BC8-280E-4677-AB8F-02207634A70A}" destId="{6E2FF816-12CA-412B-AE04-471A4FD63D6D}" srcOrd="6" destOrd="0" presId="urn:microsoft.com/office/officeart/2005/8/layout/default"/>
    <dgm:cxn modelId="{969C117F-B7A0-46AD-AF41-EE7D72BEFEB9}" type="presParOf" srcId="{2E357BC8-280E-4677-AB8F-02207634A70A}" destId="{3F0FCE4D-7F71-4125-8A6B-365AC81C28FC}" srcOrd="7" destOrd="0" presId="urn:microsoft.com/office/officeart/2005/8/layout/default"/>
    <dgm:cxn modelId="{E8A97A8E-F0EB-4A11-A8FB-CEDA45C58532}" type="presParOf" srcId="{2E357BC8-280E-4677-AB8F-02207634A70A}" destId="{3A810801-0854-4AEA-94A3-D5F5CB9630A6}" srcOrd="8" destOrd="0" presId="urn:microsoft.com/office/officeart/2005/8/layout/default"/>
    <dgm:cxn modelId="{04EE3114-80BB-4317-8279-1A3B0F5A91F1}" type="presParOf" srcId="{2E357BC8-280E-4677-AB8F-02207634A70A}" destId="{9708A85E-3F14-4449-929C-A3F14DD1E527}" srcOrd="9" destOrd="0" presId="urn:microsoft.com/office/officeart/2005/8/layout/default"/>
    <dgm:cxn modelId="{7F3D9B9F-C4AB-4B81-9813-81342A752326}" type="presParOf" srcId="{2E357BC8-280E-4677-AB8F-02207634A70A}" destId="{F6D16820-92DE-4D67-8E76-A5A97AD502C4}" srcOrd="10" destOrd="0" presId="urn:microsoft.com/office/officeart/2005/8/layout/default"/>
    <dgm:cxn modelId="{F371D88F-0232-4067-B730-A899DFDC3743}" type="presParOf" srcId="{2E357BC8-280E-4677-AB8F-02207634A70A}" destId="{91721D58-2A9A-47CD-8986-DBBBDD222D3E}" srcOrd="11" destOrd="0" presId="urn:microsoft.com/office/officeart/2005/8/layout/default"/>
    <dgm:cxn modelId="{F25DF13F-E36D-439B-BAB6-39716FFD2E03}" type="presParOf" srcId="{2E357BC8-280E-4677-AB8F-02207634A70A}" destId="{AFA6A234-286D-4CBB-A471-FBB1B8E562CF}" srcOrd="12" destOrd="0" presId="urn:microsoft.com/office/officeart/2005/8/layout/default"/>
    <dgm:cxn modelId="{AEF105B7-4C46-4C91-8412-F6077EA0F0D9}" type="presParOf" srcId="{2E357BC8-280E-4677-AB8F-02207634A70A}" destId="{02B12AA8-AC87-4EE9-9C2D-DE134B6E7659}" srcOrd="13" destOrd="0" presId="urn:microsoft.com/office/officeart/2005/8/layout/default"/>
    <dgm:cxn modelId="{29971D90-B49B-4630-91D5-D6BF23C92510}" type="presParOf" srcId="{2E357BC8-280E-4677-AB8F-02207634A70A}" destId="{795FF35D-2F15-4FE6-AA09-FBB1F2C3B530}" srcOrd="14" destOrd="0" presId="urn:microsoft.com/office/officeart/2005/8/layout/default"/>
    <dgm:cxn modelId="{8E793FE2-135B-4556-82F9-C6E1DC5953EA}" type="presParOf" srcId="{2E357BC8-280E-4677-AB8F-02207634A70A}" destId="{A766BC09-561B-469A-98E3-C8A8A6D6A301}" srcOrd="15" destOrd="0" presId="urn:microsoft.com/office/officeart/2005/8/layout/default"/>
    <dgm:cxn modelId="{C866CB15-E287-4963-B6E2-35CE5F081EC2}" type="presParOf" srcId="{2E357BC8-280E-4677-AB8F-02207634A70A}" destId="{60DC7BB5-5B46-4406-AA08-8225640780D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90B43C-62DF-4FC6-8EE0-B62830BE1F6C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8EB8E093-0F87-4CB8-AC44-0AA0B5A64C13}">
      <dgm:prSet phldrT="[Текст]"/>
      <dgm:spPr/>
      <dgm:t>
        <a:bodyPr/>
        <a:lstStyle/>
        <a:p>
          <a:r>
            <a:rPr lang="en-US" dirty="0" smtClean="0"/>
            <a:t>8 &lt; 9</a:t>
          </a:r>
          <a:endParaRPr lang="ru-RU" dirty="0"/>
        </a:p>
      </dgm:t>
    </dgm:pt>
    <dgm:pt modelId="{A2231FC6-4338-4050-8A04-6D07456B0796}" type="parTrans" cxnId="{6721B8A8-765C-4660-AEA7-D714F79C253B}">
      <dgm:prSet/>
      <dgm:spPr/>
      <dgm:t>
        <a:bodyPr/>
        <a:lstStyle/>
        <a:p>
          <a:endParaRPr lang="ru-RU"/>
        </a:p>
      </dgm:t>
    </dgm:pt>
    <dgm:pt modelId="{32DDE9A4-2EAA-4EEA-B3E0-A4316F7C2182}" type="sibTrans" cxnId="{6721B8A8-765C-4660-AEA7-D714F79C253B}">
      <dgm:prSet/>
      <dgm:spPr/>
      <dgm:t>
        <a:bodyPr/>
        <a:lstStyle/>
        <a:p>
          <a:endParaRPr lang="ru-RU"/>
        </a:p>
      </dgm:t>
    </dgm:pt>
    <dgm:pt modelId="{1D347838-5AED-4DD4-8A69-57E637C8C0B7}">
      <dgm:prSet phldrT="[Текст]"/>
      <dgm:spPr/>
      <dgm:t>
        <a:bodyPr/>
        <a:lstStyle/>
        <a:p>
          <a:r>
            <a:rPr lang="en-US" dirty="0" smtClean="0"/>
            <a:t>7 * 9</a:t>
          </a:r>
          <a:endParaRPr lang="ru-RU" dirty="0"/>
        </a:p>
      </dgm:t>
    </dgm:pt>
    <dgm:pt modelId="{23F84BE0-869E-4D53-853F-2E8D33EB4BE9}" type="parTrans" cxnId="{DB90361B-C1B1-4626-9632-51E106007981}">
      <dgm:prSet/>
      <dgm:spPr/>
      <dgm:t>
        <a:bodyPr/>
        <a:lstStyle/>
        <a:p>
          <a:endParaRPr lang="ru-RU"/>
        </a:p>
      </dgm:t>
    </dgm:pt>
    <dgm:pt modelId="{3B540DD4-9043-4696-A03F-601149A14096}" type="sibTrans" cxnId="{DB90361B-C1B1-4626-9632-51E106007981}">
      <dgm:prSet/>
      <dgm:spPr/>
      <dgm:t>
        <a:bodyPr/>
        <a:lstStyle/>
        <a:p>
          <a:endParaRPr lang="ru-RU"/>
        </a:p>
      </dgm:t>
    </dgm:pt>
    <dgm:pt modelId="{A9DEF4D3-4C18-494D-984D-E5AB818AF6F5}">
      <dgm:prSet phldrT="[Текст]"/>
      <dgm:spPr/>
      <dgm:t>
        <a:bodyPr/>
        <a:lstStyle/>
        <a:p>
          <a:r>
            <a:rPr lang="en-US" dirty="0" smtClean="0"/>
            <a:t>0 * 1</a:t>
          </a:r>
          <a:endParaRPr lang="ru-RU" dirty="0"/>
        </a:p>
      </dgm:t>
    </dgm:pt>
    <dgm:pt modelId="{89B820A8-EA49-4D88-9DF9-A59306DF6BA8}" type="parTrans" cxnId="{8961AB81-9EF1-4589-8AF6-9810D1C17CF4}">
      <dgm:prSet/>
      <dgm:spPr/>
      <dgm:t>
        <a:bodyPr/>
        <a:lstStyle/>
        <a:p>
          <a:endParaRPr lang="ru-RU"/>
        </a:p>
      </dgm:t>
    </dgm:pt>
    <dgm:pt modelId="{01B7C2CE-6BAF-497E-B171-0AE6E30E58BB}" type="sibTrans" cxnId="{8961AB81-9EF1-4589-8AF6-9810D1C17CF4}">
      <dgm:prSet/>
      <dgm:spPr/>
      <dgm:t>
        <a:bodyPr/>
        <a:lstStyle/>
        <a:p>
          <a:endParaRPr lang="ru-RU"/>
        </a:p>
      </dgm:t>
    </dgm:pt>
    <dgm:pt modelId="{E4ED1024-FABB-4937-A902-9E3E15DA4192}">
      <dgm:prSet phldrT="[Текст]"/>
      <dgm:spPr/>
      <dgm:t>
        <a:bodyPr/>
        <a:lstStyle/>
        <a:p>
          <a:r>
            <a:rPr lang="en-US" dirty="0" smtClean="0"/>
            <a:t>6 * 0</a:t>
          </a:r>
          <a:endParaRPr lang="ru-RU" dirty="0"/>
        </a:p>
      </dgm:t>
    </dgm:pt>
    <dgm:pt modelId="{05E4A902-DD46-4FA2-9DE2-CAABFAE04C51}" type="parTrans" cxnId="{2E4B2F71-3D21-4DD1-98A6-71FB7663E639}">
      <dgm:prSet/>
      <dgm:spPr/>
      <dgm:t>
        <a:bodyPr/>
        <a:lstStyle/>
        <a:p>
          <a:endParaRPr lang="ru-RU"/>
        </a:p>
      </dgm:t>
    </dgm:pt>
    <dgm:pt modelId="{F712E362-CCA4-40A5-A281-ECBD711E9C00}" type="sibTrans" cxnId="{2E4B2F71-3D21-4DD1-98A6-71FB7663E639}">
      <dgm:prSet/>
      <dgm:spPr/>
      <dgm:t>
        <a:bodyPr/>
        <a:lstStyle/>
        <a:p>
          <a:endParaRPr lang="ru-RU"/>
        </a:p>
      </dgm:t>
    </dgm:pt>
    <dgm:pt modelId="{0E5E1FBB-2521-4782-9F42-E7E761EC2FAD}">
      <dgm:prSet phldrT="[Текст]"/>
      <dgm:spPr/>
      <dgm:t>
        <a:bodyPr/>
        <a:lstStyle/>
        <a:p>
          <a:r>
            <a:rPr lang="en-US" dirty="0" smtClean="0"/>
            <a:t>9 * 7</a:t>
          </a:r>
          <a:endParaRPr lang="ru-RU" dirty="0"/>
        </a:p>
      </dgm:t>
    </dgm:pt>
    <dgm:pt modelId="{CBBF0D3E-1F74-4BBA-9935-85F221FE6B6F}" type="parTrans" cxnId="{0B9DCB82-F474-4A8C-B713-FA9D95A7F6AF}">
      <dgm:prSet/>
      <dgm:spPr/>
      <dgm:t>
        <a:bodyPr/>
        <a:lstStyle/>
        <a:p>
          <a:endParaRPr lang="ru-RU"/>
        </a:p>
      </dgm:t>
    </dgm:pt>
    <dgm:pt modelId="{F5A63E84-315E-4D88-A6CA-7BFB26757B8F}" type="sibTrans" cxnId="{0B9DCB82-F474-4A8C-B713-FA9D95A7F6AF}">
      <dgm:prSet/>
      <dgm:spPr/>
      <dgm:t>
        <a:bodyPr/>
        <a:lstStyle/>
        <a:p>
          <a:endParaRPr lang="ru-RU"/>
        </a:p>
      </dgm:t>
    </dgm:pt>
    <dgm:pt modelId="{8A9F0C7A-B33D-45FA-97B7-42E8628802A4}" type="pres">
      <dgm:prSet presAssocID="{BE90B43C-62DF-4FC6-8EE0-B62830BE1F6C}" presName="diagram" presStyleCnt="0">
        <dgm:presLayoutVars>
          <dgm:dir/>
          <dgm:resizeHandles val="exact"/>
        </dgm:presLayoutVars>
      </dgm:prSet>
      <dgm:spPr/>
    </dgm:pt>
    <dgm:pt modelId="{0FA20E30-1AE6-472C-96D4-B74422DE74F5}" type="pres">
      <dgm:prSet presAssocID="{8EB8E093-0F87-4CB8-AC44-0AA0B5A64C13}" presName="node" presStyleLbl="node1" presStyleIdx="0" presStyleCnt="5">
        <dgm:presLayoutVars>
          <dgm:bulletEnabled val="1"/>
        </dgm:presLayoutVars>
      </dgm:prSet>
      <dgm:spPr/>
    </dgm:pt>
    <dgm:pt modelId="{FE725AE3-86F3-4640-A0F4-BF168B9CE0DE}" type="pres">
      <dgm:prSet presAssocID="{32DDE9A4-2EAA-4EEA-B3E0-A4316F7C2182}" presName="sibTrans" presStyleCnt="0"/>
      <dgm:spPr/>
    </dgm:pt>
    <dgm:pt modelId="{6A9EF5B3-F988-48DC-880A-B82F124A7F6D}" type="pres">
      <dgm:prSet presAssocID="{1D347838-5AED-4DD4-8A69-57E637C8C0B7}" presName="node" presStyleLbl="node1" presStyleIdx="1" presStyleCnt="5">
        <dgm:presLayoutVars>
          <dgm:bulletEnabled val="1"/>
        </dgm:presLayoutVars>
      </dgm:prSet>
      <dgm:spPr/>
    </dgm:pt>
    <dgm:pt modelId="{9C7D3413-D336-4D68-99B4-090EA1ABDA06}" type="pres">
      <dgm:prSet presAssocID="{3B540DD4-9043-4696-A03F-601149A14096}" presName="sibTrans" presStyleCnt="0"/>
      <dgm:spPr/>
    </dgm:pt>
    <dgm:pt modelId="{5941E409-9472-468E-9C93-A7D1CC0E9357}" type="pres">
      <dgm:prSet presAssocID="{A9DEF4D3-4C18-494D-984D-E5AB818AF6F5}" presName="node" presStyleLbl="node1" presStyleIdx="2" presStyleCnt="5">
        <dgm:presLayoutVars>
          <dgm:bulletEnabled val="1"/>
        </dgm:presLayoutVars>
      </dgm:prSet>
      <dgm:spPr/>
    </dgm:pt>
    <dgm:pt modelId="{264B2762-6F11-4BD3-AE00-1309D39E8D18}" type="pres">
      <dgm:prSet presAssocID="{01B7C2CE-6BAF-497E-B171-0AE6E30E58BB}" presName="sibTrans" presStyleCnt="0"/>
      <dgm:spPr/>
    </dgm:pt>
    <dgm:pt modelId="{1BA93D78-1ECC-492C-B257-2D63C144FBBB}" type="pres">
      <dgm:prSet presAssocID="{E4ED1024-FABB-4937-A902-9E3E15DA4192}" presName="node" presStyleLbl="node1" presStyleIdx="3" presStyleCnt="5">
        <dgm:presLayoutVars>
          <dgm:bulletEnabled val="1"/>
        </dgm:presLayoutVars>
      </dgm:prSet>
      <dgm:spPr/>
    </dgm:pt>
    <dgm:pt modelId="{375AD12E-5915-4320-8861-C52148EB87D8}" type="pres">
      <dgm:prSet presAssocID="{F712E362-CCA4-40A5-A281-ECBD711E9C00}" presName="sibTrans" presStyleCnt="0"/>
      <dgm:spPr/>
    </dgm:pt>
    <dgm:pt modelId="{FF128A0E-56C3-4CF7-B55B-66850C14E4BD}" type="pres">
      <dgm:prSet presAssocID="{0E5E1FBB-2521-4782-9F42-E7E761EC2FAD}" presName="node" presStyleLbl="node1" presStyleIdx="4" presStyleCnt="5">
        <dgm:presLayoutVars>
          <dgm:bulletEnabled val="1"/>
        </dgm:presLayoutVars>
      </dgm:prSet>
      <dgm:spPr/>
    </dgm:pt>
  </dgm:ptLst>
  <dgm:cxnLst>
    <dgm:cxn modelId="{AFAA0F6A-131F-4C2B-8817-6A3FF5DF64A2}" type="presOf" srcId="{E4ED1024-FABB-4937-A902-9E3E15DA4192}" destId="{1BA93D78-1ECC-492C-B257-2D63C144FBBB}" srcOrd="0" destOrd="0" presId="urn:microsoft.com/office/officeart/2005/8/layout/default"/>
    <dgm:cxn modelId="{0B9DCB82-F474-4A8C-B713-FA9D95A7F6AF}" srcId="{BE90B43C-62DF-4FC6-8EE0-B62830BE1F6C}" destId="{0E5E1FBB-2521-4782-9F42-E7E761EC2FAD}" srcOrd="4" destOrd="0" parTransId="{CBBF0D3E-1F74-4BBA-9935-85F221FE6B6F}" sibTransId="{F5A63E84-315E-4D88-A6CA-7BFB26757B8F}"/>
    <dgm:cxn modelId="{6721B8A8-765C-4660-AEA7-D714F79C253B}" srcId="{BE90B43C-62DF-4FC6-8EE0-B62830BE1F6C}" destId="{8EB8E093-0F87-4CB8-AC44-0AA0B5A64C13}" srcOrd="0" destOrd="0" parTransId="{A2231FC6-4338-4050-8A04-6D07456B0796}" sibTransId="{32DDE9A4-2EAA-4EEA-B3E0-A4316F7C2182}"/>
    <dgm:cxn modelId="{A2C5394C-D84D-439B-B8BB-32EC40376043}" type="presOf" srcId="{1D347838-5AED-4DD4-8A69-57E637C8C0B7}" destId="{6A9EF5B3-F988-48DC-880A-B82F124A7F6D}" srcOrd="0" destOrd="0" presId="urn:microsoft.com/office/officeart/2005/8/layout/default"/>
    <dgm:cxn modelId="{8C7A61C2-B446-4921-9931-1BE21695E8A9}" type="presOf" srcId="{A9DEF4D3-4C18-494D-984D-E5AB818AF6F5}" destId="{5941E409-9472-468E-9C93-A7D1CC0E9357}" srcOrd="0" destOrd="0" presId="urn:microsoft.com/office/officeart/2005/8/layout/default"/>
    <dgm:cxn modelId="{8961AB81-9EF1-4589-8AF6-9810D1C17CF4}" srcId="{BE90B43C-62DF-4FC6-8EE0-B62830BE1F6C}" destId="{A9DEF4D3-4C18-494D-984D-E5AB818AF6F5}" srcOrd="2" destOrd="0" parTransId="{89B820A8-EA49-4D88-9DF9-A59306DF6BA8}" sibTransId="{01B7C2CE-6BAF-497E-B171-0AE6E30E58BB}"/>
    <dgm:cxn modelId="{5A2DB56E-6C58-4306-AE67-02CF6D198CDF}" type="presOf" srcId="{8EB8E093-0F87-4CB8-AC44-0AA0B5A64C13}" destId="{0FA20E30-1AE6-472C-96D4-B74422DE74F5}" srcOrd="0" destOrd="0" presId="urn:microsoft.com/office/officeart/2005/8/layout/default"/>
    <dgm:cxn modelId="{AE44D645-9F1A-447A-8A34-B40AC6197D25}" type="presOf" srcId="{0E5E1FBB-2521-4782-9F42-E7E761EC2FAD}" destId="{FF128A0E-56C3-4CF7-B55B-66850C14E4BD}" srcOrd="0" destOrd="0" presId="urn:microsoft.com/office/officeart/2005/8/layout/default"/>
    <dgm:cxn modelId="{DB90361B-C1B1-4626-9632-51E106007981}" srcId="{BE90B43C-62DF-4FC6-8EE0-B62830BE1F6C}" destId="{1D347838-5AED-4DD4-8A69-57E637C8C0B7}" srcOrd="1" destOrd="0" parTransId="{23F84BE0-869E-4D53-853F-2E8D33EB4BE9}" sibTransId="{3B540DD4-9043-4696-A03F-601149A14096}"/>
    <dgm:cxn modelId="{2E4B2F71-3D21-4DD1-98A6-71FB7663E639}" srcId="{BE90B43C-62DF-4FC6-8EE0-B62830BE1F6C}" destId="{E4ED1024-FABB-4937-A902-9E3E15DA4192}" srcOrd="3" destOrd="0" parTransId="{05E4A902-DD46-4FA2-9DE2-CAABFAE04C51}" sibTransId="{F712E362-CCA4-40A5-A281-ECBD711E9C00}"/>
    <dgm:cxn modelId="{9DCBE01A-8F29-4CCB-B837-D5F0C83AC81F}" type="presOf" srcId="{BE90B43C-62DF-4FC6-8EE0-B62830BE1F6C}" destId="{8A9F0C7A-B33D-45FA-97B7-42E8628802A4}" srcOrd="0" destOrd="0" presId="urn:microsoft.com/office/officeart/2005/8/layout/default"/>
    <dgm:cxn modelId="{401AFD4F-5A66-4324-AD74-26AC40C0DEC8}" type="presParOf" srcId="{8A9F0C7A-B33D-45FA-97B7-42E8628802A4}" destId="{0FA20E30-1AE6-472C-96D4-B74422DE74F5}" srcOrd="0" destOrd="0" presId="urn:microsoft.com/office/officeart/2005/8/layout/default"/>
    <dgm:cxn modelId="{287DBE8D-9735-436F-A57A-A7602FF599AE}" type="presParOf" srcId="{8A9F0C7A-B33D-45FA-97B7-42E8628802A4}" destId="{FE725AE3-86F3-4640-A0F4-BF168B9CE0DE}" srcOrd="1" destOrd="0" presId="urn:microsoft.com/office/officeart/2005/8/layout/default"/>
    <dgm:cxn modelId="{F593D92C-CF46-40DD-A733-B6AFFA38499B}" type="presParOf" srcId="{8A9F0C7A-B33D-45FA-97B7-42E8628802A4}" destId="{6A9EF5B3-F988-48DC-880A-B82F124A7F6D}" srcOrd="2" destOrd="0" presId="urn:microsoft.com/office/officeart/2005/8/layout/default"/>
    <dgm:cxn modelId="{C2AD58E3-2812-47BD-8E68-2D4DE2535C28}" type="presParOf" srcId="{8A9F0C7A-B33D-45FA-97B7-42E8628802A4}" destId="{9C7D3413-D336-4D68-99B4-090EA1ABDA06}" srcOrd="3" destOrd="0" presId="urn:microsoft.com/office/officeart/2005/8/layout/default"/>
    <dgm:cxn modelId="{5FD4189B-76B7-488E-AFE5-B3C8FFB72DEB}" type="presParOf" srcId="{8A9F0C7A-B33D-45FA-97B7-42E8628802A4}" destId="{5941E409-9472-468E-9C93-A7D1CC0E9357}" srcOrd="4" destOrd="0" presId="urn:microsoft.com/office/officeart/2005/8/layout/default"/>
    <dgm:cxn modelId="{15191508-7FBA-4501-BB15-1196F399652D}" type="presParOf" srcId="{8A9F0C7A-B33D-45FA-97B7-42E8628802A4}" destId="{264B2762-6F11-4BD3-AE00-1309D39E8D18}" srcOrd="5" destOrd="0" presId="urn:microsoft.com/office/officeart/2005/8/layout/default"/>
    <dgm:cxn modelId="{24D08746-A1FD-4DE5-B33A-69EECF509E21}" type="presParOf" srcId="{8A9F0C7A-B33D-45FA-97B7-42E8628802A4}" destId="{1BA93D78-1ECC-492C-B257-2D63C144FBBB}" srcOrd="6" destOrd="0" presId="urn:microsoft.com/office/officeart/2005/8/layout/default"/>
    <dgm:cxn modelId="{2D71060C-8351-46F7-9DD1-A2046333CACF}" type="presParOf" srcId="{8A9F0C7A-B33D-45FA-97B7-42E8628802A4}" destId="{375AD12E-5915-4320-8861-C52148EB87D8}" srcOrd="7" destOrd="0" presId="urn:microsoft.com/office/officeart/2005/8/layout/default"/>
    <dgm:cxn modelId="{3A373BE3-CC02-46CE-A6C3-AE7066CA6DBC}" type="presParOf" srcId="{8A9F0C7A-B33D-45FA-97B7-42E8628802A4}" destId="{FF128A0E-56C3-4CF7-B55B-66850C14E4B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FCCA5-1FEE-464E-9B07-C92F9883004B}">
      <dsp:nvSpPr>
        <dsp:cNvPr id="0" name=""/>
        <dsp:cNvSpPr/>
      </dsp:nvSpPr>
      <dsp:spPr>
        <a:xfrm>
          <a:off x="0" y="296919"/>
          <a:ext cx="8352928" cy="87034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1). </a:t>
          </a:r>
          <a:r>
            <a:rPr lang="ru-RU" sz="2700" kern="1200" dirty="0" err="1" smtClean="0"/>
            <a:t>Запишіть</a:t>
          </a:r>
          <a:r>
            <a:rPr lang="ru-RU" sz="2700" kern="1200" dirty="0" smtClean="0"/>
            <a:t> цифру 8.</a:t>
          </a:r>
          <a:endParaRPr lang="ru-RU" sz="2700" kern="1200" dirty="0"/>
        </a:p>
      </dsp:txBody>
      <dsp:txXfrm>
        <a:off x="42487" y="339406"/>
        <a:ext cx="8267954" cy="785367"/>
      </dsp:txXfrm>
    </dsp:sp>
    <dsp:sp modelId="{FA106BDD-1B4D-4627-B0FA-9652C2BF3962}">
      <dsp:nvSpPr>
        <dsp:cNvPr id="0" name=""/>
        <dsp:cNvSpPr/>
      </dsp:nvSpPr>
      <dsp:spPr>
        <a:xfrm>
          <a:off x="0" y="1245020"/>
          <a:ext cx="8352928" cy="87034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2). </a:t>
          </a:r>
          <a:r>
            <a:rPr lang="ru-RU" sz="2700" kern="1200" dirty="0" err="1" smtClean="0"/>
            <a:t>Запишіть</a:t>
          </a:r>
          <a:r>
            <a:rPr lang="ru-RU" sz="2700" kern="1200" dirty="0" smtClean="0"/>
            <a:t> «</a:t>
          </a:r>
          <a:r>
            <a:rPr lang="ru-RU" sz="2700" kern="1200" dirty="0" err="1" smtClean="0"/>
            <a:t>сусідів</a:t>
          </a:r>
          <a:r>
            <a:rPr lang="ru-RU" sz="2700" kern="1200" dirty="0" smtClean="0"/>
            <a:t>» числа 5.</a:t>
          </a:r>
          <a:endParaRPr lang="ru-RU" sz="2700" kern="1200" dirty="0"/>
        </a:p>
      </dsp:txBody>
      <dsp:txXfrm>
        <a:off x="42487" y="1287507"/>
        <a:ext cx="8267954" cy="785367"/>
      </dsp:txXfrm>
    </dsp:sp>
    <dsp:sp modelId="{0C700726-8AD2-4585-84E2-2D8FE5602296}">
      <dsp:nvSpPr>
        <dsp:cNvPr id="0" name=""/>
        <dsp:cNvSpPr/>
      </dsp:nvSpPr>
      <dsp:spPr>
        <a:xfrm>
          <a:off x="0" y="2193121"/>
          <a:ext cx="8352928" cy="87034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3). </a:t>
          </a:r>
          <a:r>
            <a:rPr lang="ru-RU" sz="2700" kern="1200" dirty="0" err="1" smtClean="0"/>
            <a:t>Запишіть</a:t>
          </a:r>
          <a:r>
            <a:rPr lang="ru-RU" sz="2700" kern="1200" dirty="0" smtClean="0"/>
            <a:t> </a:t>
          </a:r>
          <a:r>
            <a:rPr lang="ru-RU" sz="2700" kern="1200" dirty="0" err="1" smtClean="0"/>
            <a:t>попереднє</a:t>
          </a:r>
          <a:r>
            <a:rPr lang="ru-RU" sz="2700" kern="1200" dirty="0" smtClean="0"/>
            <a:t> число до числа 9.</a:t>
          </a:r>
          <a:endParaRPr lang="ru-RU" sz="2700" kern="1200" dirty="0"/>
        </a:p>
      </dsp:txBody>
      <dsp:txXfrm>
        <a:off x="42487" y="2235608"/>
        <a:ext cx="8267954" cy="785367"/>
      </dsp:txXfrm>
    </dsp:sp>
    <dsp:sp modelId="{44CDC483-4AB1-4CEA-A415-FC8F1B62A0F6}">
      <dsp:nvSpPr>
        <dsp:cNvPr id="0" name=""/>
        <dsp:cNvSpPr/>
      </dsp:nvSpPr>
      <dsp:spPr>
        <a:xfrm>
          <a:off x="0" y="3141222"/>
          <a:ext cx="8352928" cy="87034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4). </a:t>
          </a:r>
          <a:r>
            <a:rPr lang="ru-RU" sz="2700" kern="1200" dirty="0" err="1" smtClean="0"/>
            <a:t>Запишіть</a:t>
          </a:r>
          <a:r>
            <a:rPr lang="ru-RU" sz="2700" kern="1200" dirty="0" smtClean="0"/>
            <a:t> </a:t>
          </a:r>
          <a:r>
            <a:rPr lang="ru-RU" sz="2700" kern="1200" dirty="0" err="1" smtClean="0"/>
            <a:t>наступне</a:t>
          </a:r>
          <a:r>
            <a:rPr lang="ru-RU" sz="2700" kern="1200" dirty="0" smtClean="0"/>
            <a:t> число до числа 7.</a:t>
          </a:r>
          <a:endParaRPr lang="ru-RU" sz="2700" kern="1200" dirty="0"/>
        </a:p>
      </dsp:txBody>
      <dsp:txXfrm>
        <a:off x="42487" y="3183709"/>
        <a:ext cx="8267954" cy="785367"/>
      </dsp:txXfrm>
    </dsp:sp>
    <dsp:sp modelId="{B2019198-86EB-41B8-ADA9-DE048B9D555B}">
      <dsp:nvSpPr>
        <dsp:cNvPr id="0" name=""/>
        <dsp:cNvSpPr/>
      </dsp:nvSpPr>
      <dsp:spPr>
        <a:xfrm>
          <a:off x="0" y="4089323"/>
          <a:ext cx="8352928" cy="87034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5). </a:t>
          </a:r>
          <a:r>
            <a:rPr lang="ru-RU" sz="2700" kern="1200" dirty="0" err="1" smtClean="0"/>
            <a:t>Запишіть</a:t>
          </a:r>
          <a:r>
            <a:rPr lang="ru-RU" sz="2700" kern="1200" dirty="0" smtClean="0"/>
            <a:t> цифрою, </a:t>
          </a:r>
          <a:r>
            <a:rPr lang="ru-RU" sz="2700" kern="1200" dirty="0" err="1" smtClean="0"/>
            <a:t>скільки</a:t>
          </a:r>
          <a:r>
            <a:rPr lang="ru-RU" sz="2700" kern="1200" dirty="0" smtClean="0"/>
            <a:t> </a:t>
          </a:r>
          <a:r>
            <a:rPr lang="ru-RU" sz="2700" kern="1200" dirty="0" err="1" smtClean="0"/>
            <a:t>сторін</a:t>
          </a:r>
          <a:r>
            <a:rPr lang="ru-RU" sz="2700" kern="1200" dirty="0" smtClean="0"/>
            <a:t> у </a:t>
          </a:r>
          <a:r>
            <a:rPr lang="ru-RU" sz="2700" kern="1200" dirty="0" err="1" smtClean="0"/>
            <a:t>чотирикутника</a:t>
          </a:r>
          <a:r>
            <a:rPr lang="ru-RU" sz="2700" kern="1200" dirty="0" smtClean="0"/>
            <a:t>.</a:t>
          </a:r>
          <a:endParaRPr lang="ru-RU" sz="2700" kern="1200" dirty="0"/>
        </a:p>
      </dsp:txBody>
      <dsp:txXfrm>
        <a:off x="42487" y="4131810"/>
        <a:ext cx="8267954" cy="785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E5143-79D1-4B11-B016-C869F27ECBF3}">
      <dsp:nvSpPr>
        <dsp:cNvPr id="0" name=""/>
        <dsp:cNvSpPr/>
      </dsp:nvSpPr>
      <dsp:spPr>
        <a:xfrm>
          <a:off x="3467" y="0"/>
          <a:ext cx="2085753" cy="951880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6200000">
        <a:off x="-178227" y="181695"/>
        <a:ext cx="780541" cy="417150"/>
      </dsp:txXfrm>
    </dsp:sp>
    <dsp:sp modelId="{852F5ABD-76B4-4931-B587-18F5D38E94E7}">
      <dsp:nvSpPr>
        <dsp:cNvPr id="0" name=""/>
        <dsp:cNvSpPr/>
      </dsp:nvSpPr>
      <dsp:spPr>
        <a:xfrm>
          <a:off x="420618" y="0"/>
          <a:ext cx="1553886" cy="951880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0589" rIns="0" bIns="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kern="1200" dirty="0" smtClean="0"/>
            <a:t>1+0=1</a:t>
          </a:r>
          <a:endParaRPr lang="ru-RU" sz="4100" kern="1200" dirty="0"/>
        </a:p>
      </dsp:txBody>
      <dsp:txXfrm>
        <a:off x="420618" y="0"/>
        <a:ext cx="1553886" cy="951880"/>
      </dsp:txXfrm>
    </dsp:sp>
    <dsp:sp modelId="{B63789EC-9E11-4790-99E3-832A0DF2065A}">
      <dsp:nvSpPr>
        <dsp:cNvPr id="0" name=""/>
        <dsp:cNvSpPr/>
      </dsp:nvSpPr>
      <dsp:spPr>
        <a:xfrm>
          <a:off x="2162222" y="0"/>
          <a:ext cx="2085753" cy="951880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6200000">
        <a:off x="1980526" y="181695"/>
        <a:ext cx="780541" cy="417150"/>
      </dsp:txXfrm>
    </dsp:sp>
    <dsp:sp modelId="{CBA60576-E33F-4B6F-A5CF-0BDC3B298D2D}">
      <dsp:nvSpPr>
        <dsp:cNvPr id="0" name=""/>
        <dsp:cNvSpPr/>
      </dsp:nvSpPr>
      <dsp:spPr>
        <a:xfrm rot="5400000">
          <a:off x="2102672" y="659982"/>
          <a:ext cx="139956" cy="3128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B51E3-23D4-475B-86DD-6C9EA35AE6E4}">
      <dsp:nvSpPr>
        <dsp:cNvPr id="0" name=""/>
        <dsp:cNvSpPr/>
      </dsp:nvSpPr>
      <dsp:spPr>
        <a:xfrm>
          <a:off x="2579372" y="0"/>
          <a:ext cx="1553886" cy="951880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0589" rIns="0" bIns="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kern="1200" dirty="0" smtClean="0"/>
            <a:t>0+1=1</a:t>
          </a:r>
          <a:endParaRPr lang="ru-RU" sz="4100" kern="1200" dirty="0"/>
        </a:p>
      </dsp:txBody>
      <dsp:txXfrm>
        <a:off x="2579372" y="0"/>
        <a:ext cx="1553886" cy="951880"/>
      </dsp:txXfrm>
    </dsp:sp>
    <dsp:sp modelId="{339DD7FE-3F9A-4683-A890-3D45C4A5565A}">
      <dsp:nvSpPr>
        <dsp:cNvPr id="0" name=""/>
        <dsp:cNvSpPr/>
      </dsp:nvSpPr>
      <dsp:spPr>
        <a:xfrm>
          <a:off x="4320976" y="0"/>
          <a:ext cx="2085753" cy="951880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/>
        </a:p>
      </dsp:txBody>
      <dsp:txXfrm rot="16200000">
        <a:off x="4139281" y="181695"/>
        <a:ext cx="780541" cy="417150"/>
      </dsp:txXfrm>
    </dsp:sp>
    <dsp:sp modelId="{196F8CC8-BB62-4E59-93F4-4F3FD78600DB}">
      <dsp:nvSpPr>
        <dsp:cNvPr id="0" name=""/>
        <dsp:cNvSpPr/>
      </dsp:nvSpPr>
      <dsp:spPr>
        <a:xfrm rot="5400000">
          <a:off x="4261427" y="659982"/>
          <a:ext cx="139956" cy="3128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3BB0D-03D0-4D01-85F3-FC272446DBBE}">
      <dsp:nvSpPr>
        <dsp:cNvPr id="0" name=""/>
        <dsp:cNvSpPr/>
      </dsp:nvSpPr>
      <dsp:spPr>
        <a:xfrm>
          <a:off x="4738127" y="0"/>
          <a:ext cx="1553886" cy="951880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0589" rIns="0" bIns="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kern="1200" dirty="0" smtClean="0"/>
            <a:t>3-0=3</a:t>
          </a:r>
          <a:endParaRPr lang="ru-RU" sz="4100" kern="1200" dirty="0"/>
        </a:p>
      </dsp:txBody>
      <dsp:txXfrm>
        <a:off x="4738127" y="0"/>
        <a:ext cx="1553886" cy="951880"/>
      </dsp:txXfrm>
    </dsp:sp>
    <dsp:sp modelId="{41FEF389-1CD9-4D8E-8F1D-D82EB9AF90E3}">
      <dsp:nvSpPr>
        <dsp:cNvPr id="0" name=""/>
        <dsp:cNvSpPr/>
      </dsp:nvSpPr>
      <dsp:spPr>
        <a:xfrm>
          <a:off x="6479731" y="0"/>
          <a:ext cx="2085753" cy="951880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 dirty="0"/>
        </a:p>
      </dsp:txBody>
      <dsp:txXfrm rot="16200000">
        <a:off x="6298035" y="181695"/>
        <a:ext cx="780541" cy="417150"/>
      </dsp:txXfrm>
    </dsp:sp>
    <dsp:sp modelId="{2F67BFBD-201A-436E-8510-C2A8DB018984}">
      <dsp:nvSpPr>
        <dsp:cNvPr id="0" name=""/>
        <dsp:cNvSpPr/>
      </dsp:nvSpPr>
      <dsp:spPr>
        <a:xfrm rot="5400000">
          <a:off x="6420181" y="659982"/>
          <a:ext cx="139956" cy="3128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DF07A-A845-45EA-A71D-A8F921AD666B}">
      <dsp:nvSpPr>
        <dsp:cNvPr id="0" name=""/>
        <dsp:cNvSpPr/>
      </dsp:nvSpPr>
      <dsp:spPr>
        <a:xfrm>
          <a:off x="6896881" y="0"/>
          <a:ext cx="1553886" cy="951880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40589" rIns="0" bIns="0" numCol="1" spcCol="1270" anchor="t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4100" kern="1200" dirty="0" smtClean="0"/>
            <a:t>2-2=0</a:t>
          </a:r>
          <a:endParaRPr lang="ru-RU" sz="4100" kern="1200" dirty="0"/>
        </a:p>
      </dsp:txBody>
      <dsp:txXfrm>
        <a:off x="6896881" y="0"/>
        <a:ext cx="1553886" cy="951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5E593-E609-456A-B6F6-03EB4DF89A41}">
      <dsp:nvSpPr>
        <dsp:cNvPr id="0" name=""/>
        <dsp:cNvSpPr/>
      </dsp:nvSpPr>
      <dsp:spPr>
        <a:xfrm>
          <a:off x="3438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-232588" y="236026"/>
        <a:ext cx="885698" cy="413645"/>
      </dsp:txXfrm>
    </dsp:sp>
    <dsp:sp modelId="{60C5A577-8213-4793-AD1B-2F568A33C1C6}">
      <dsp:nvSpPr>
        <dsp:cNvPr id="0" name=""/>
        <dsp:cNvSpPr/>
      </dsp:nvSpPr>
      <dsp:spPr>
        <a:xfrm>
          <a:off x="417083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5 + 0</a:t>
          </a:r>
          <a:endParaRPr lang="ru-RU" sz="5300" kern="1200" dirty="0"/>
        </a:p>
      </dsp:txBody>
      <dsp:txXfrm>
        <a:off x="417083" y="0"/>
        <a:ext cx="1540828" cy="1080120"/>
      </dsp:txXfrm>
    </dsp:sp>
    <dsp:sp modelId="{80426AB3-FDA2-489E-A8C1-B0B3420AEA4C}">
      <dsp:nvSpPr>
        <dsp:cNvPr id="0" name=""/>
        <dsp:cNvSpPr/>
      </dsp:nvSpPr>
      <dsp:spPr>
        <a:xfrm>
          <a:off x="2144052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1908025" y="236026"/>
        <a:ext cx="885698" cy="413645"/>
      </dsp:txXfrm>
    </dsp:sp>
    <dsp:sp modelId="{28314F43-A6F9-40AF-B1E7-7ECFC4C325B9}">
      <dsp:nvSpPr>
        <dsp:cNvPr id="0" name=""/>
        <dsp:cNvSpPr/>
      </dsp:nvSpPr>
      <dsp:spPr>
        <a:xfrm rot="5400000">
          <a:off x="2075045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090F46E-1410-44F7-B395-E3CBC18D7549}">
      <dsp:nvSpPr>
        <dsp:cNvPr id="0" name=""/>
        <dsp:cNvSpPr/>
      </dsp:nvSpPr>
      <dsp:spPr>
        <a:xfrm>
          <a:off x="2557697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0 + 5</a:t>
          </a:r>
          <a:endParaRPr lang="ru-RU" sz="5300" kern="1200" dirty="0"/>
        </a:p>
      </dsp:txBody>
      <dsp:txXfrm>
        <a:off x="2557697" y="0"/>
        <a:ext cx="1540828" cy="1080120"/>
      </dsp:txXfrm>
    </dsp:sp>
    <dsp:sp modelId="{E4BC24F3-6D64-47E6-8C1E-7116F235D486}">
      <dsp:nvSpPr>
        <dsp:cNvPr id="0" name=""/>
        <dsp:cNvSpPr/>
      </dsp:nvSpPr>
      <dsp:spPr>
        <a:xfrm>
          <a:off x="4284665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4048639" y="236026"/>
        <a:ext cx="885698" cy="413645"/>
      </dsp:txXfrm>
    </dsp:sp>
    <dsp:sp modelId="{6D5494F5-ADDF-4C08-9805-483FE5BEB721}">
      <dsp:nvSpPr>
        <dsp:cNvPr id="0" name=""/>
        <dsp:cNvSpPr/>
      </dsp:nvSpPr>
      <dsp:spPr>
        <a:xfrm rot="5400000">
          <a:off x="4215659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54759E2-0B32-4F99-8E6F-CE07DB9B2441}">
      <dsp:nvSpPr>
        <dsp:cNvPr id="0" name=""/>
        <dsp:cNvSpPr/>
      </dsp:nvSpPr>
      <dsp:spPr>
        <a:xfrm>
          <a:off x="4698311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5 - 0</a:t>
          </a:r>
          <a:endParaRPr lang="ru-RU" sz="5300" kern="1200" dirty="0"/>
        </a:p>
      </dsp:txBody>
      <dsp:txXfrm>
        <a:off x="4698311" y="0"/>
        <a:ext cx="1540828" cy="1080120"/>
      </dsp:txXfrm>
    </dsp:sp>
    <dsp:sp modelId="{A86A075B-1B51-4DEC-855B-39A128E7687B}">
      <dsp:nvSpPr>
        <dsp:cNvPr id="0" name=""/>
        <dsp:cNvSpPr/>
      </dsp:nvSpPr>
      <dsp:spPr>
        <a:xfrm>
          <a:off x="6425279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 dirty="0"/>
        </a:p>
      </dsp:txBody>
      <dsp:txXfrm rot="16200000">
        <a:off x="6189253" y="236026"/>
        <a:ext cx="885698" cy="413645"/>
      </dsp:txXfrm>
    </dsp:sp>
    <dsp:sp modelId="{1D35FDF8-8F48-4F05-B4B8-AB683CDFC8EB}">
      <dsp:nvSpPr>
        <dsp:cNvPr id="0" name=""/>
        <dsp:cNvSpPr/>
      </dsp:nvSpPr>
      <dsp:spPr>
        <a:xfrm rot="5400000">
          <a:off x="6356273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CA7BADD-3028-49EC-B317-E984B8E9BECC}">
      <dsp:nvSpPr>
        <dsp:cNvPr id="0" name=""/>
        <dsp:cNvSpPr/>
      </dsp:nvSpPr>
      <dsp:spPr>
        <a:xfrm>
          <a:off x="6838924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4 - 4</a:t>
          </a:r>
          <a:endParaRPr lang="ru-RU" sz="5300" kern="1200" dirty="0"/>
        </a:p>
      </dsp:txBody>
      <dsp:txXfrm>
        <a:off x="6838924" y="0"/>
        <a:ext cx="1540828" cy="1080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5E593-E609-456A-B6F6-03EB4DF89A41}">
      <dsp:nvSpPr>
        <dsp:cNvPr id="0" name=""/>
        <dsp:cNvSpPr/>
      </dsp:nvSpPr>
      <dsp:spPr>
        <a:xfrm>
          <a:off x="3438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-232588" y="236026"/>
        <a:ext cx="885698" cy="413645"/>
      </dsp:txXfrm>
    </dsp:sp>
    <dsp:sp modelId="{60C5A577-8213-4793-AD1B-2F568A33C1C6}">
      <dsp:nvSpPr>
        <dsp:cNvPr id="0" name=""/>
        <dsp:cNvSpPr/>
      </dsp:nvSpPr>
      <dsp:spPr>
        <a:xfrm>
          <a:off x="417083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7 + 0</a:t>
          </a:r>
          <a:endParaRPr lang="ru-RU" sz="5300" kern="1200" dirty="0"/>
        </a:p>
      </dsp:txBody>
      <dsp:txXfrm>
        <a:off x="417083" y="0"/>
        <a:ext cx="1540828" cy="1080120"/>
      </dsp:txXfrm>
    </dsp:sp>
    <dsp:sp modelId="{80426AB3-FDA2-489E-A8C1-B0B3420AEA4C}">
      <dsp:nvSpPr>
        <dsp:cNvPr id="0" name=""/>
        <dsp:cNvSpPr/>
      </dsp:nvSpPr>
      <dsp:spPr>
        <a:xfrm>
          <a:off x="2144052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1908025" y="236026"/>
        <a:ext cx="885698" cy="413645"/>
      </dsp:txXfrm>
    </dsp:sp>
    <dsp:sp modelId="{28314F43-A6F9-40AF-B1E7-7ECFC4C325B9}">
      <dsp:nvSpPr>
        <dsp:cNvPr id="0" name=""/>
        <dsp:cNvSpPr/>
      </dsp:nvSpPr>
      <dsp:spPr>
        <a:xfrm rot="5400000">
          <a:off x="2075045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090F46E-1410-44F7-B395-E3CBC18D7549}">
      <dsp:nvSpPr>
        <dsp:cNvPr id="0" name=""/>
        <dsp:cNvSpPr/>
      </dsp:nvSpPr>
      <dsp:spPr>
        <a:xfrm>
          <a:off x="2557697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0 + 7</a:t>
          </a:r>
          <a:endParaRPr lang="ru-RU" sz="5300" kern="1200" dirty="0"/>
        </a:p>
      </dsp:txBody>
      <dsp:txXfrm>
        <a:off x="2557697" y="0"/>
        <a:ext cx="1540828" cy="1080120"/>
      </dsp:txXfrm>
    </dsp:sp>
    <dsp:sp modelId="{E4BC24F3-6D64-47E6-8C1E-7116F235D486}">
      <dsp:nvSpPr>
        <dsp:cNvPr id="0" name=""/>
        <dsp:cNvSpPr/>
      </dsp:nvSpPr>
      <dsp:spPr>
        <a:xfrm>
          <a:off x="4284665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/>
        </a:p>
      </dsp:txBody>
      <dsp:txXfrm rot="16200000">
        <a:off x="4048639" y="236026"/>
        <a:ext cx="885698" cy="413645"/>
      </dsp:txXfrm>
    </dsp:sp>
    <dsp:sp modelId="{6D5494F5-ADDF-4C08-9805-483FE5BEB721}">
      <dsp:nvSpPr>
        <dsp:cNvPr id="0" name=""/>
        <dsp:cNvSpPr/>
      </dsp:nvSpPr>
      <dsp:spPr>
        <a:xfrm rot="5400000">
          <a:off x="4215659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54759E2-0B32-4F99-8E6F-CE07DB9B2441}">
      <dsp:nvSpPr>
        <dsp:cNvPr id="0" name=""/>
        <dsp:cNvSpPr/>
      </dsp:nvSpPr>
      <dsp:spPr>
        <a:xfrm>
          <a:off x="4698311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7 - 0</a:t>
          </a:r>
          <a:endParaRPr lang="ru-RU" sz="5300" kern="1200" dirty="0"/>
        </a:p>
      </dsp:txBody>
      <dsp:txXfrm>
        <a:off x="4698311" y="0"/>
        <a:ext cx="1540828" cy="1080120"/>
      </dsp:txXfrm>
    </dsp:sp>
    <dsp:sp modelId="{A86A075B-1B51-4DEC-855B-39A128E7687B}">
      <dsp:nvSpPr>
        <dsp:cNvPr id="0" name=""/>
        <dsp:cNvSpPr/>
      </dsp:nvSpPr>
      <dsp:spPr>
        <a:xfrm>
          <a:off x="6425279" y="0"/>
          <a:ext cx="2068225" cy="108012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 dirty="0"/>
        </a:p>
      </dsp:txBody>
      <dsp:txXfrm rot="16200000">
        <a:off x="6189253" y="236026"/>
        <a:ext cx="885698" cy="413645"/>
      </dsp:txXfrm>
    </dsp:sp>
    <dsp:sp modelId="{1D35FDF8-8F48-4F05-B4B8-AB683CDFC8EB}">
      <dsp:nvSpPr>
        <dsp:cNvPr id="0" name=""/>
        <dsp:cNvSpPr/>
      </dsp:nvSpPr>
      <dsp:spPr>
        <a:xfrm rot="5400000">
          <a:off x="6356273" y="770606"/>
          <a:ext cx="15869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CA7BADD-3028-49EC-B317-E984B8E9BECC}">
      <dsp:nvSpPr>
        <dsp:cNvPr id="0" name=""/>
        <dsp:cNvSpPr/>
      </dsp:nvSpPr>
      <dsp:spPr>
        <a:xfrm>
          <a:off x="6838924" y="0"/>
          <a:ext cx="1540828" cy="1080120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9 - 9</a:t>
          </a:r>
          <a:endParaRPr lang="ru-RU" sz="5300" kern="1200" dirty="0"/>
        </a:p>
      </dsp:txBody>
      <dsp:txXfrm>
        <a:off x="6838924" y="0"/>
        <a:ext cx="1540828" cy="1080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5E593-E609-456A-B6F6-03EB4DF89A41}">
      <dsp:nvSpPr>
        <dsp:cNvPr id="0" name=""/>
        <dsp:cNvSpPr/>
      </dsp:nvSpPr>
      <dsp:spPr>
        <a:xfrm>
          <a:off x="3438" y="0"/>
          <a:ext cx="2068225" cy="10081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6200000">
        <a:off x="-203064" y="206503"/>
        <a:ext cx="826651" cy="413645"/>
      </dsp:txXfrm>
    </dsp:sp>
    <dsp:sp modelId="{60C5A577-8213-4793-AD1B-2F568A33C1C6}">
      <dsp:nvSpPr>
        <dsp:cNvPr id="0" name=""/>
        <dsp:cNvSpPr/>
      </dsp:nvSpPr>
      <dsp:spPr>
        <a:xfrm>
          <a:off x="417083" y="0"/>
          <a:ext cx="1540828" cy="1008112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4 + 0</a:t>
          </a:r>
          <a:endParaRPr lang="ru-RU" sz="5300" kern="1200" dirty="0"/>
        </a:p>
      </dsp:txBody>
      <dsp:txXfrm>
        <a:off x="417083" y="0"/>
        <a:ext cx="1540828" cy="1008112"/>
      </dsp:txXfrm>
    </dsp:sp>
    <dsp:sp modelId="{80426AB3-FDA2-489E-A8C1-B0B3420AEA4C}">
      <dsp:nvSpPr>
        <dsp:cNvPr id="0" name=""/>
        <dsp:cNvSpPr/>
      </dsp:nvSpPr>
      <dsp:spPr>
        <a:xfrm>
          <a:off x="2144052" y="0"/>
          <a:ext cx="2068225" cy="10081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6200000">
        <a:off x="1937548" y="206503"/>
        <a:ext cx="826651" cy="413645"/>
      </dsp:txXfrm>
    </dsp:sp>
    <dsp:sp modelId="{28314F43-A6F9-40AF-B1E7-7ECFC4C325B9}">
      <dsp:nvSpPr>
        <dsp:cNvPr id="0" name=""/>
        <dsp:cNvSpPr/>
      </dsp:nvSpPr>
      <dsp:spPr>
        <a:xfrm rot="5400000">
          <a:off x="2080335" y="708891"/>
          <a:ext cx="14811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090F46E-1410-44F7-B395-E3CBC18D7549}">
      <dsp:nvSpPr>
        <dsp:cNvPr id="0" name=""/>
        <dsp:cNvSpPr/>
      </dsp:nvSpPr>
      <dsp:spPr>
        <a:xfrm>
          <a:off x="2557697" y="0"/>
          <a:ext cx="1540828" cy="1008112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0 + 4</a:t>
          </a:r>
          <a:endParaRPr lang="ru-RU" sz="5300" kern="1200" dirty="0"/>
        </a:p>
      </dsp:txBody>
      <dsp:txXfrm>
        <a:off x="2557697" y="0"/>
        <a:ext cx="1540828" cy="1008112"/>
      </dsp:txXfrm>
    </dsp:sp>
    <dsp:sp modelId="{E4BC24F3-6D64-47E6-8C1E-7116F235D486}">
      <dsp:nvSpPr>
        <dsp:cNvPr id="0" name=""/>
        <dsp:cNvSpPr/>
      </dsp:nvSpPr>
      <dsp:spPr>
        <a:xfrm>
          <a:off x="4284665" y="0"/>
          <a:ext cx="2068225" cy="10081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16200000">
        <a:off x="4078162" y="206503"/>
        <a:ext cx="826651" cy="413645"/>
      </dsp:txXfrm>
    </dsp:sp>
    <dsp:sp modelId="{6D5494F5-ADDF-4C08-9805-483FE5BEB721}">
      <dsp:nvSpPr>
        <dsp:cNvPr id="0" name=""/>
        <dsp:cNvSpPr/>
      </dsp:nvSpPr>
      <dsp:spPr>
        <a:xfrm rot="5400000">
          <a:off x="4220949" y="708891"/>
          <a:ext cx="14811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54759E2-0B32-4F99-8E6F-CE07DB9B2441}">
      <dsp:nvSpPr>
        <dsp:cNvPr id="0" name=""/>
        <dsp:cNvSpPr/>
      </dsp:nvSpPr>
      <dsp:spPr>
        <a:xfrm>
          <a:off x="4698311" y="0"/>
          <a:ext cx="1540828" cy="1008112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4 - 0</a:t>
          </a:r>
          <a:endParaRPr lang="ru-RU" sz="5300" kern="1200" dirty="0"/>
        </a:p>
      </dsp:txBody>
      <dsp:txXfrm>
        <a:off x="4698311" y="0"/>
        <a:ext cx="1540828" cy="1008112"/>
      </dsp:txXfrm>
    </dsp:sp>
    <dsp:sp modelId="{A86A075B-1B51-4DEC-855B-39A128E7687B}">
      <dsp:nvSpPr>
        <dsp:cNvPr id="0" name=""/>
        <dsp:cNvSpPr/>
      </dsp:nvSpPr>
      <dsp:spPr>
        <a:xfrm>
          <a:off x="6425279" y="0"/>
          <a:ext cx="2068225" cy="100811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 dirty="0"/>
        </a:p>
      </dsp:txBody>
      <dsp:txXfrm rot="16200000">
        <a:off x="6218776" y="206503"/>
        <a:ext cx="826651" cy="413645"/>
      </dsp:txXfrm>
    </dsp:sp>
    <dsp:sp modelId="{1D35FDF8-8F48-4F05-B4B8-AB683CDFC8EB}">
      <dsp:nvSpPr>
        <dsp:cNvPr id="0" name=""/>
        <dsp:cNvSpPr/>
      </dsp:nvSpPr>
      <dsp:spPr>
        <a:xfrm rot="5400000">
          <a:off x="6361563" y="708891"/>
          <a:ext cx="148115" cy="310233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CA7BADD-3028-49EC-B317-E984B8E9BECC}">
      <dsp:nvSpPr>
        <dsp:cNvPr id="0" name=""/>
        <dsp:cNvSpPr/>
      </dsp:nvSpPr>
      <dsp:spPr>
        <a:xfrm>
          <a:off x="6838924" y="0"/>
          <a:ext cx="1540828" cy="1008112"/>
        </a:xfrm>
        <a:prstGeom prst="rect">
          <a:avLst/>
        </a:prstGeom>
        <a:noFill/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300" kern="1200" dirty="0" smtClean="0"/>
            <a:t>7 - 7</a:t>
          </a:r>
          <a:endParaRPr lang="ru-RU" sz="5300" kern="1200" dirty="0"/>
        </a:p>
      </dsp:txBody>
      <dsp:txXfrm>
        <a:off x="6838924" y="0"/>
        <a:ext cx="1540828" cy="10081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9CE81-3522-4286-AAC4-4643A7836316}">
      <dsp:nvSpPr>
        <dsp:cNvPr id="0" name=""/>
        <dsp:cNvSpPr/>
      </dsp:nvSpPr>
      <dsp:spPr>
        <a:xfrm>
          <a:off x="0" y="61036"/>
          <a:ext cx="8856984" cy="7333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Які</a:t>
          </a:r>
          <a:r>
            <a:rPr lang="ru-RU" sz="2200" kern="1200" dirty="0" smtClean="0"/>
            <a:t> числа </a:t>
          </a:r>
          <a:r>
            <a:rPr lang="ru-RU" sz="2200" kern="1200" dirty="0" err="1" smtClean="0"/>
            <a:t>отримуємо</a:t>
          </a:r>
          <a:r>
            <a:rPr lang="ru-RU" sz="2200" kern="1200" dirty="0" smtClean="0"/>
            <a:t> при </a:t>
          </a:r>
          <a:r>
            <a:rPr lang="ru-RU" sz="2200" kern="1200" dirty="0" err="1" smtClean="0"/>
            <a:t>додаванні</a:t>
          </a:r>
          <a:r>
            <a:rPr lang="ru-RU" sz="2200" kern="1200" dirty="0" smtClean="0"/>
            <a:t> нуля до будь-</a:t>
          </a:r>
          <a:r>
            <a:rPr lang="ru-RU" sz="2200" kern="1200" dirty="0" err="1" smtClean="0"/>
            <a:t>якого</a:t>
          </a:r>
          <a:r>
            <a:rPr lang="ru-RU" sz="2200" kern="1200" dirty="0" smtClean="0"/>
            <a:t> числа? </a:t>
          </a:r>
          <a:endParaRPr lang="ru-RU" sz="2200" kern="1200" dirty="0"/>
        </a:p>
      </dsp:txBody>
      <dsp:txXfrm>
        <a:off x="35799" y="96835"/>
        <a:ext cx="8785386" cy="661741"/>
      </dsp:txXfrm>
    </dsp:sp>
    <dsp:sp modelId="{543C8AE8-2E00-4AF8-B357-D6115579942F}">
      <dsp:nvSpPr>
        <dsp:cNvPr id="0" name=""/>
        <dsp:cNvSpPr/>
      </dsp:nvSpPr>
      <dsp:spPr>
        <a:xfrm>
          <a:off x="0" y="794376"/>
          <a:ext cx="8856984" cy="53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20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 smtClean="0"/>
            <a:t>При </a:t>
          </a:r>
          <a:r>
            <a:rPr lang="ru-RU" sz="1700" kern="1200" dirty="0" err="1" smtClean="0"/>
            <a:t>додаванні</a:t>
          </a:r>
          <a:r>
            <a:rPr lang="ru-RU" sz="1700" kern="1200" dirty="0" smtClean="0"/>
            <a:t> нуля до будь-</a:t>
          </a:r>
          <a:r>
            <a:rPr lang="ru-RU" sz="1700" kern="1200" dirty="0" err="1" smtClean="0"/>
            <a:t>якого</a:t>
          </a:r>
          <a:r>
            <a:rPr lang="ru-RU" sz="1700" kern="1200" dirty="0" smtClean="0"/>
            <a:t> числа </a:t>
          </a:r>
          <a:r>
            <a:rPr lang="ru-RU" sz="1700" kern="1200" dirty="0" err="1" smtClean="0"/>
            <a:t>отримуємо</a:t>
          </a:r>
          <a:r>
            <a:rPr lang="ru-RU" sz="1700" kern="1200" dirty="0" smtClean="0"/>
            <a:t> те </a:t>
          </a:r>
          <a:r>
            <a:rPr lang="ru-RU" sz="1700" kern="1200" dirty="0" err="1" smtClean="0"/>
            <a:t>саме</a:t>
          </a:r>
          <a:r>
            <a:rPr lang="ru-RU" sz="1700" kern="1200" dirty="0" smtClean="0"/>
            <a:t> число: 1 +0 = 1.</a:t>
          </a:r>
          <a:endParaRPr lang="ru-RU" sz="1700" kern="1200" dirty="0"/>
        </a:p>
      </dsp:txBody>
      <dsp:txXfrm>
        <a:off x="0" y="794376"/>
        <a:ext cx="8856984" cy="532286"/>
      </dsp:txXfrm>
    </dsp:sp>
    <dsp:sp modelId="{DFB20321-7CD1-4BB4-B741-63072AEF7F2C}">
      <dsp:nvSpPr>
        <dsp:cNvPr id="0" name=""/>
        <dsp:cNvSpPr/>
      </dsp:nvSpPr>
      <dsp:spPr>
        <a:xfrm>
          <a:off x="0" y="1326662"/>
          <a:ext cx="8856984" cy="7333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Які</a:t>
          </a:r>
          <a:r>
            <a:rPr lang="ru-RU" sz="2200" kern="1200" dirty="0" smtClean="0"/>
            <a:t> числа </a:t>
          </a:r>
          <a:r>
            <a:rPr lang="ru-RU" sz="2200" kern="1200" dirty="0" err="1" smtClean="0"/>
            <a:t>отримуємо</a:t>
          </a:r>
          <a:r>
            <a:rPr lang="ru-RU" sz="2200" kern="1200" dirty="0" smtClean="0"/>
            <a:t> при </a:t>
          </a:r>
          <a:r>
            <a:rPr lang="ru-RU" sz="2200" kern="1200" dirty="0" err="1" smtClean="0"/>
            <a:t>додаванні</a:t>
          </a:r>
          <a:r>
            <a:rPr lang="ru-RU" sz="2200" kern="1200" dirty="0" smtClean="0"/>
            <a:t> до нуля будь-</a:t>
          </a:r>
          <a:r>
            <a:rPr lang="ru-RU" sz="2200" kern="1200" dirty="0" err="1" smtClean="0"/>
            <a:t>якого</a:t>
          </a:r>
          <a:r>
            <a:rPr lang="ru-RU" sz="2200" kern="1200" dirty="0" smtClean="0"/>
            <a:t> числа? </a:t>
          </a:r>
          <a:endParaRPr lang="ru-RU" sz="2200" kern="1200" dirty="0"/>
        </a:p>
      </dsp:txBody>
      <dsp:txXfrm>
        <a:off x="35799" y="1362461"/>
        <a:ext cx="8785386" cy="661741"/>
      </dsp:txXfrm>
    </dsp:sp>
    <dsp:sp modelId="{40D0F015-C866-407E-A700-C20274758054}">
      <dsp:nvSpPr>
        <dsp:cNvPr id="0" name=""/>
        <dsp:cNvSpPr/>
      </dsp:nvSpPr>
      <dsp:spPr>
        <a:xfrm>
          <a:off x="0" y="2060001"/>
          <a:ext cx="8856984" cy="53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20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 smtClean="0"/>
            <a:t>При </a:t>
          </a:r>
          <a:r>
            <a:rPr lang="ru-RU" sz="1700" kern="1200" dirty="0" err="1" smtClean="0"/>
            <a:t>додаванні</a:t>
          </a:r>
          <a:r>
            <a:rPr lang="ru-RU" sz="1700" kern="1200" dirty="0" smtClean="0"/>
            <a:t> до нуля будь-</a:t>
          </a:r>
          <a:r>
            <a:rPr lang="ru-RU" sz="1700" kern="1200" dirty="0" err="1" smtClean="0"/>
            <a:t>якого</a:t>
          </a:r>
          <a:r>
            <a:rPr lang="ru-RU" sz="1700" kern="1200" dirty="0" smtClean="0"/>
            <a:t> числа </a:t>
          </a:r>
          <a:r>
            <a:rPr lang="ru-RU" sz="1700" kern="1200" dirty="0" err="1" smtClean="0"/>
            <a:t>отримуємо</a:t>
          </a:r>
          <a:r>
            <a:rPr lang="ru-RU" sz="1700" kern="1200" dirty="0" smtClean="0"/>
            <a:t> те </a:t>
          </a:r>
          <a:r>
            <a:rPr lang="ru-RU" sz="1700" kern="1200" dirty="0" err="1" smtClean="0"/>
            <a:t>саме</a:t>
          </a:r>
          <a:r>
            <a:rPr lang="ru-RU" sz="1700" kern="1200" dirty="0" smtClean="0"/>
            <a:t> число: 0 + 1 = 1</a:t>
          </a:r>
          <a:endParaRPr lang="ru-RU" sz="1700" kern="1200" dirty="0"/>
        </a:p>
      </dsp:txBody>
      <dsp:txXfrm>
        <a:off x="0" y="2060001"/>
        <a:ext cx="8856984" cy="532286"/>
      </dsp:txXfrm>
    </dsp:sp>
    <dsp:sp modelId="{B9BD4003-651C-4E8D-A2E7-7E29BA6571F5}">
      <dsp:nvSpPr>
        <dsp:cNvPr id="0" name=""/>
        <dsp:cNvSpPr/>
      </dsp:nvSpPr>
      <dsp:spPr>
        <a:xfrm>
          <a:off x="0" y="2592288"/>
          <a:ext cx="8856984" cy="73333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Які</a:t>
          </a:r>
          <a:r>
            <a:rPr lang="ru-RU" sz="2200" kern="1200" dirty="0" smtClean="0"/>
            <a:t> числа </a:t>
          </a:r>
          <a:r>
            <a:rPr lang="ru-RU" sz="2200" kern="1200" dirty="0" err="1" smtClean="0"/>
            <a:t>отримуємо</a:t>
          </a:r>
          <a:r>
            <a:rPr lang="ru-RU" sz="2200" kern="1200" dirty="0" smtClean="0"/>
            <a:t> при </a:t>
          </a:r>
          <a:r>
            <a:rPr lang="ru-RU" sz="2200" kern="1200" dirty="0" err="1" smtClean="0"/>
            <a:t>відніманні</a:t>
          </a:r>
          <a:r>
            <a:rPr lang="ru-RU" sz="2200" kern="1200" dirty="0" smtClean="0"/>
            <a:t> нуля </a:t>
          </a:r>
          <a:r>
            <a:rPr lang="ru-RU" sz="2200" kern="1200" dirty="0" err="1" smtClean="0"/>
            <a:t>від</a:t>
          </a:r>
          <a:r>
            <a:rPr lang="ru-RU" sz="2200" kern="1200" dirty="0" smtClean="0"/>
            <a:t> будь-</a:t>
          </a:r>
          <a:r>
            <a:rPr lang="ru-RU" sz="2200" kern="1200" dirty="0" err="1" smtClean="0"/>
            <a:t>якого</a:t>
          </a:r>
          <a:r>
            <a:rPr lang="ru-RU" sz="2200" kern="1200" dirty="0" smtClean="0"/>
            <a:t> числа? </a:t>
          </a:r>
          <a:endParaRPr lang="ru-RU" sz="2200" kern="1200" dirty="0"/>
        </a:p>
      </dsp:txBody>
      <dsp:txXfrm>
        <a:off x="35799" y="2628087"/>
        <a:ext cx="8785386" cy="661741"/>
      </dsp:txXfrm>
    </dsp:sp>
    <dsp:sp modelId="{C6CD6EDA-3B67-4E28-A94A-A19D664FB44C}">
      <dsp:nvSpPr>
        <dsp:cNvPr id="0" name=""/>
        <dsp:cNvSpPr/>
      </dsp:nvSpPr>
      <dsp:spPr>
        <a:xfrm>
          <a:off x="0" y="3325627"/>
          <a:ext cx="8856984" cy="53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20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 smtClean="0"/>
            <a:t>При </a:t>
          </a:r>
          <a:r>
            <a:rPr lang="ru-RU" sz="1700" kern="1200" dirty="0" err="1" smtClean="0"/>
            <a:t>відніманні</a:t>
          </a:r>
          <a:r>
            <a:rPr lang="ru-RU" sz="1700" kern="1200" dirty="0" smtClean="0"/>
            <a:t> нуля </a:t>
          </a:r>
          <a:r>
            <a:rPr lang="ru-RU" sz="1700" kern="1200" dirty="0" err="1" smtClean="0"/>
            <a:t>від</a:t>
          </a:r>
          <a:r>
            <a:rPr lang="ru-RU" sz="1700" kern="1200" dirty="0" smtClean="0"/>
            <a:t> будь-</a:t>
          </a:r>
          <a:r>
            <a:rPr lang="ru-RU" sz="1700" kern="1200" dirty="0" err="1" smtClean="0"/>
            <a:t>якого</a:t>
          </a:r>
          <a:r>
            <a:rPr lang="ru-RU" sz="1700" kern="1200" dirty="0" smtClean="0"/>
            <a:t> числа </a:t>
          </a:r>
          <a:r>
            <a:rPr lang="ru-RU" sz="1700" kern="1200" dirty="0" err="1" smtClean="0"/>
            <a:t>отримуємо</a:t>
          </a:r>
          <a:r>
            <a:rPr lang="ru-RU" sz="1700" kern="1200" dirty="0" smtClean="0"/>
            <a:t> те </a:t>
          </a:r>
          <a:r>
            <a:rPr lang="ru-RU" sz="1700" kern="1200" dirty="0" err="1" smtClean="0"/>
            <a:t>саме</a:t>
          </a:r>
          <a:r>
            <a:rPr lang="ru-RU" sz="1700" kern="1200" dirty="0" smtClean="0"/>
            <a:t> число: 3 - 0 = 3</a:t>
          </a:r>
          <a:endParaRPr lang="ru-RU" sz="1700" kern="1200" dirty="0"/>
        </a:p>
      </dsp:txBody>
      <dsp:txXfrm>
        <a:off x="0" y="3325627"/>
        <a:ext cx="8856984" cy="532286"/>
      </dsp:txXfrm>
    </dsp:sp>
    <dsp:sp modelId="{9CFB763B-6DC5-4E39-9116-F7099CB11F00}">
      <dsp:nvSpPr>
        <dsp:cNvPr id="0" name=""/>
        <dsp:cNvSpPr/>
      </dsp:nvSpPr>
      <dsp:spPr>
        <a:xfrm>
          <a:off x="0" y="3857913"/>
          <a:ext cx="8856984" cy="7333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 smtClean="0"/>
            <a:t>Які</a:t>
          </a:r>
          <a:r>
            <a:rPr lang="ru-RU" sz="2200" kern="1200" dirty="0" smtClean="0"/>
            <a:t> числа </a:t>
          </a:r>
          <a:r>
            <a:rPr lang="ru-RU" sz="2200" kern="1200" dirty="0" err="1" smtClean="0"/>
            <a:t>отримуємо</a:t>
          </a:r>
          <a:r>
            <a:rPr lang="ru-RU" sz="2200" kern="1200" dirty="0" smtClean="0"/>
            <a:t> при </a:t>
          </a:r>
          <a:r>
            <a:rPr lang="ru-RU" sz="2200" kern="1200" dirty="0" err="1" smtClean="0"/>
            <a:t>відніманні</a:t>
          </a:r>
          <a:r>
            <a:rPr lang="ru-RU" sz="2200" kern="1200" dirty="0" smtClean="0"/>
            <a:t> </a:t>
          </a:r>
          <a:r>
            <a:rPr lang="ru-RU" sz="2200" kern="1200" dirty="0" err="1" smtClean="0"/>
            <a:t>рівних</a:t>
          </a:r>
          <a:r>
            <a:rPr lang="ru-RU" sz="2200" kern="1200" dirty="0" smtClean="0"/>
            <a:t> (</a:t>
          </a:r>
          <a:r>
            <a:rPr lang="ru-RU" sz="2200" kern="1200" dirty="0" err="1" smtClean="0"/>
            <a:t>однакових</a:t>
          </a:r>
          <a:r>
            <a:rPr lang="ru-RU" sz="2200" kern="1200" dirty="0" smtClean="0"/>
            <a:t>) чисел? </a:t>
          </a:r>
          <a:endParaRPr lang="ru-RU" sz="2200" kern="1200" dirty="0"/>
        </a:p>
      </dsp:txBody>
      <dsp:txXfrm>
        <a:off x="35799" y="3893712"/>
        <a:ext cx="8785386" cy="661741"/>
      </dsp:txXfrm>
    </dsp:sp>
    <dsp:sp modelId="{6F31A5B7-D7CF-470D-A487-93A9DF72D2E1}">
      <dsp:nvSpPr>
        <dsp:cNvPr id="0" name=""/>
        <dsp:cNvSpPr/>
      </dsp:nvSpPr>
      <dsp:spPr>
        <a:xfrm>
          <a:off x="0" y="4591253"/>
          <a:ext cx="8856984" cy="532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20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 smtClean="0"/>
            <a:t>При </a:t>
          </a:r>
          <a:r>
            <a:rPr lang="ru-RU" sz="1700" kern="1200" dirty="0" err="1" smtClean="0"/>
            <a:t>відніманні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рівних</a:t>
          </a:r>
          <a:r>
            <a:rPr lang="ru-RU" sz="1700" kern="1200" dirty="0" smtClean="0"/>
            <a:t> (</a:t>
          </a:r>
          <a:r>
            <a:rPr lang="ru-RU" sz="1700" kern="1200" dirty="0" err="1" smtClean="0"/>
            <a:t>однакових</a:t>
          </a:r>
          <a:r>
            <a:rPr lang="ru-RU" sz="1700" kern="1200" dirty="0" smtClean="0"/>
            <a:t>) чисел </a:t>
          </a:r>
          <a:r>
            <a:rPr lang="ru-RU" sz="1700" kern="1200" dirty="0" err="1" smtClean="0"/>
            <a:t>отримуємо</a:t>
          </a:r>
          <a:r>
            <a:rPr lang="ru-RU" sz="1700" kern="1200" dirty="0" smtClean="0"/>
            <a:t> нуль: 2 - 2 = 0</a:t>
          </a:r>
          <a:endParaRPr lang="ru-RU" sz="1700" kern="1200" dirty="0"/>
        </a:p>
      </dsp:txBody>
      <dsp:txXfrm>
        <a:off x="0" y="4591253"/>
        <a:ext cx="8856984" cy="5322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B6BCA-3115-43B8-B968-8D10529B6339}">
      <dsp:nvSpPr>
        <dsp:cNvPr id="0" name=""/>
        <dsp:cNvSpPr/>
      </dsp:nvSpPr>
      <dsp:spPr>
        <a:xfrm>
          <a:off x="4289" y="287116"/>
          <a:ext cx="1462732" cy="73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</a:t>
          </a:r>
          <a:endParaRPr lang="ru-RU" sz="4400" kern="1200" dirty="0"/>
        </a:p>
      </dsp:txBody>
      <dsp:txXfrm>
        <a:off x="25710" y="308537"/>
        <a:ext cx="1419890" cy="688524"/>
      </dsp:txXfrm>
    </dsp:sp>
    <dsp:sp modelId="{AA907C93-1996-4115-ADED-005D11091886}">
      <dsp:nvSpPr>
        <dsp:cNvPr id="0" name=""/>
        <dsp:cNvSpPr/>
      </dsp:nvSpPr>
      <dsp:spPr>
        <a:xfrm>
          <a:off x="150562" y="1018483"/>
          <a:ext cx="146273" cy="54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24"/>
              </a:lnTo>
              <a:lnTo>
                <a:pt x="146273" y="5485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9F608-EB4A-4C66-94D9-F84EF0E3FD97}">
      <dsp:nvSpPr>
        <dsp:cNvPr id="0" name=""/>
        <dsp:cNvSpPr/>
      </dsp:nvSpPr>
      <dsp:spPr>
        <a:xfrm>
          <a:off x="296836" y="1201324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3 – 3 =</a:t>
          </a:r>
          <a:endParaRPr lang="ru-RU" sz="2600" kern="1200" dirty="0"/>
        </a:p>
      </dsp:txBody>
      <dsp:txXfrm>
        <a:off x="318257" y="1222745"/>
        <a:ext cx="1127344" cy="688524"/>
      </dsp:txXfrm>
    </dsp:sp>
    <dsp:sp modelId="{5F068CA8-8A55-4F2F-84F1-DC90B123044E}">
      <dsp:nvSpPr>
        <dsp:cNvPr id="0" name=""/>
        <dsp:cNvSpPr/>
      </dsp:nvSpPr>
      <dsp:spPr>
        <a:xfrm>
          <a:off x="150562" y="1018483"/>
          <a:ext cx="146273" cy="146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732"/>
              </a:lnTo>
              <a:lnTo>
                <a:pt x="146273" y="14627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57E68-B537-4FDE-97B9-76EC2E8E6E5F}">
      <dsp:nvSpPr>
        <dsp:cNvPr id="0" name=""/>
        <dsp:cNvSpPr/>
      </dsp:nvSpPr>
      <dsp:spPr>
        <a:xfrm>
          <a:off x="296836" y="2115532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4 + 0 =</a:t>
          </a:r>
          <a:endParaRPr lang="ru-RU" sz="2600" kern="1200" dirty="0"/>
        </a:p>
      </dsp:txBody>
      <dsp:txXfrm>
        <a:off x="318257" y="2136953"/>
        <a:ext cx="1127344" cy="688524"/>
      </dsp:txXfrm>
    </dsp:sp>
    <dsp:sp modelId="{4B0405F7-BE34-4C29-AD28-559EC953B16B}">
      <dsp:nvSpPr>
        <dsp:cNvPr id="0" name=""/>
        <dsp:cNvSpPr/>
      </dsp:nvSpPr>
      <dsp:spPr>
        <a:xfrm>
          <a:off x="150562" y="1018483"/>
          <a:ext cx="146273" cy="2376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6940"/>
              </a:lnTo>
              <a:lnTo>
                <a:pt x="146273" y="23769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C5A47-262A-4159-8945-7A8A01F07EC1}">
      <dsp:nvSpPr>
        <dsp:cNvPr id="0" name=""/>
        <dsp:cNvSpPr/>
      </dsp:nvSpPr>
      <dsp:spPr>
        <a:xfrm>
          <a:off x="296836" y="3029740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 + 1 =</a:t>
          </a:r>
          <a:endParaRPr lang="ru-RU" sz="2600" kern="1200" dirty="0"/>
        </a:p>
      </dsp:txBody>
      <dsp:txXfrm>
        <a:off x="318257" y="3051161"/>
        <a:ext cx="1127344" cy="688524"/>
      </dsp:txXfrm>
    </dsp:sp>
    <dsp:sp modelId="{2E4F9A92-9F15-42A9-8678-B858DE3A9B01}">
      <dsp:nvSpPr>
        <dsp:cNvPr id="0" name=""/>
        <dsp:cNvSpPr/>
      </dsp:nvSpPr>
      <dsp:spPr>
        <a:xfrm>
          <a:off x="1832705" y="287116"/>
          <a:ext cx="1462732" cy="73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II</a:t>
          </a:r>
          <a:endParaRPr lang="ru-RU" sz="4400" kern="1200" dirty="0"/>
        </a:p>
      </dsp:txBody>
      <dsp:txXfrm>
        <a:off x="1854126" y="308537"/>
        <a:ext cx="1419890" cy="688524"/>
      </dsp:txXfrm>
    </dsp:sp>
    <dsp:sp modelId="{8FB23415-BFD4-44F0-800A-DAB1BC29AEB2}">
      <dsp:nvSpPr>
        <dsp:cNvPr id="0" name=""/>
        <dsp:cNvSpPr/>
      </dsp:nvSpPr>
      <dsp:spPr>
        <a:xfrm>
          <a:off x="1978978" y="1018483"/>
          <a:ext cx="146273" cy="54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24"/>
              </a:lnTo>
              <a:lnTo>
                <a:pt x="146273" y="5485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4C61C-371D-4372-908B-11ED2906C309}">
      <dsp:nvSpPr>
        <dsp:cNvPr id="0" name=""/>
        <dsp:cNvSpPr/>
      </dsp:nvSpPr>
      <dsp:spPr>
        <a:xfrm>
          <a:off x="2125252" y="1201324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7 – 1 =</a:t>
          </a:r>
          <a:endParaRPr lang="ru-RU" sz="2600" kern="1200" dirty="0"/>
        </a:p>
      </dsp:txBody>
      <dsp:txXfrm>
        <a:off x="2146673" y="1222745"/>
        <a:ext cx="1127344" cy="688524"/>
      </dsp:txXfrm>
    </dsp:sp>
    <dsp:sp modelId="{98C183A7-943E-4976-9784-951979EB62D2}">
      <dsp:nvSpPr>
        <dsp:cNvPr id="0" name=""/>
        <dsp:cNvSpPr/>
      </dsp:nvSpPr>
      <dsp:spPr>
        <a:xfrm>
          <a:off x="1978978" y="1018483"/>
          <a:ext cx="146273" cy="146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732"/>
              </a:lnTo>
              <a:lnTo>
                <a:pt x="146273" y="14627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BCFA3B-4ED3-4177-9C64-55C0B32885DA}">
      <dsp:nvSpPr>
        <dsp:cNvPr id="0" name=""/>
        <dsp:cNvSpPr/>
      </dsp:nvSpPr>
      <dsp:spPr>
        <a:xfrm>
          <a:off x="2125252" y="2115532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7 – 0 =</a:t>
          </a:r>
          <a:endParaRPr lang="ru-RU" sz="2600" kern="1200" dirty="0"/>
        </a:p>
      </dsp:txBody>
      <dsp:txXfrm>
        <a:off x="2146673" y="2136953"/>
        <a:ext cx="1127344" cy="688524"/>
      </dsp:txXfrm>
    </dsp:sp>
    <dsp:sp modelId="{162BCCBC-31A9-4AF0-971A-0A4CEA526B61}">
      <dsp:nvSpPr>
        <dsp:cNvPr id="0" name=""/>
        <dsp:cNvSpPr/>
      </dsp:nvSpPr>
      <dsp:spPr>
        <a:xfrm>
          <a:off x="1978978" y="1018483"/>
          <a:ext cx="146273" cy="2376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6940"/>
              </a:lnTo>
              <a:lnTo>
                <a:pt x="146273" y="23769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3E221-6DB9-434E-B5BC-769DA43D046B}">
      <dsp:nvSpPr>
        <dsp:cNvPr id="0" name=""/>
        <dsp:cNvSpPr/>
      </dsp:nvSpPr>
      <dsp:spPr>
        <a:xfrm>
          <a:off x="2125252" y="3029740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3 + 0 =</a:t>
          </a:r>
          <a:endParaRPr lang="ru-RU" sz="2600" kern="1200" dirty="0"/>
        </a:p>
      </dsp:txBody>
      <dsp:txXfrm>
        <a:off x="2146673" y="3051161"/>
        <a:ext cx="1127344" cy="688524"/>
      </dsp:txXfrm>
    </dsp:sp>
    <dsp:sp modelId="{0269EE4A-C53A-49BA-A945-06BB463196C8}">
      <dsp:nvSpPr>
        <dsp:cNvPr id="0" name=""/>
        <dsp:cNvSpPr/>
      </dsp:nvSpPr>
      <dsp:spPr>
        <a:xfrm>
          <a:off x="3661121" y="287116"/>
          <a:ext cx="1462732" cy="73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III</a:t>
          </a:r>
          <a:endParaRPr lang="ru-RU" sz="4400" kern="1200" dirty="0"/>
        </a:p>
      </dsp:txBody>
      <dsp:txXfrm>
        <a:off x="3682542" y="308537"/>
        <a:ext cx="1419890" cy="688524"/>
      </dsp:txXfrm>
    </dsp:sp>
    <dsp:sp modelId="{8F62E410-CFA8-4FC0-82EB-B2AEDE91EEA9}">
      <dsp:nvSpPr>
        <dsp:cNvPr id="0" name=""/>
        <dsp:cNvSpPr/>
      </dsp:nvSpPr>
      <dsp:spPr>
        <a:xfrm>
          <a:off x="3807394" y="1018483"/>
          <a:ext cx="146273" cy="54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24"/>
              </a:lnTo>
              <a:lnTo>
                <a:pt x="146273" y="5485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80ACB-6EEC-4E6E-A085-16AB1EEB8216}">
      <dsp:nvSpPr>
        <dsp:cNvPr id="0" name=""/>
        <dsp:cNvSpPr/>
      </dsp:nvSpPr>
      <dsp:spPr>
        <a:xfrm>
          <a:off x="3953668" y="1201324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7 + 1 =</a:t>
          </a:r>
          <a:endParaRPr lang="ru-RU" sz="2600" kern="1200" dirty="0"/>
        </a:p>
      </dsp:txBody>
      <dsp:txXfrm>
        <a:off x="3975089" y="1222745"/>
        <a:ext cx="1127344" cy="688524"/>
      </dsp:txXfrm>
    </dsp:sp>
    <dsp:sp modelId="{A114FEAB-DED0-4A73-A301-08265F56F846}">
      <dsp:nvSpPr>
        <dsp:cNvPr id="0" name=""/>
        <dsp:cNvSpPr/>
      </dsp:nvSpPr>
      <dsp:spPr>
        <a:xfrm>
          <a:off x="3807394" y="1018483"/>
          <a:ext cx="146273" cy="146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732"/>
              </a:lnTo>
              <a:lnTo>
                <a:pt x="146273" y="14627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E9D70-E8B6-499C-9ACC-D61A042DCF4F}">
      <dsp:nvSpPr>
        <dsp:cNvPr id="0" name=""/>
        <dsp:cNvSpPr/>
      </dsp:nvSpPr>
      <dsp:spPr>
        <a:xfrm>
          <a:off x="3953668" y="2115532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 + 0 =</a:t>
          </a:r>
          <a:endParaRPr lang="ru-RU" sz="2600" kern="1200" dirty="0"/>
        </a:p>
      </dsp:txBody>
      <dsp:txXfrm>
        <a:off x="3975089" y="2136953"/>
        <a:ext cx="1127344" cy="688524"/>
      </dsp:txXfrm>
    </dsp:sp>
    <dsp:sp modelId="{B1247B07-A71D-4070-A5CE-BB5565627C7A}">
      <dsp:nvSpPr>
        <dsp:cNvPr id="0" name=""/>
        <dsp:cNvSpPr/>
      </dsp:nvSpPr>
      <dsp:spPr>
        <a:xfrm>
          <a:off x="3807394" y="1018483"/>
          <a:ext cx="146273" cy="2376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6940"/>
              </a:lnTo>
              <a:lnTo>
                <a:pt x="146273" y="23769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CD87D-2A59-47F1-A0D1-E1035F643AEF}">
      <dsp:nvSpPr>
        <dsp:cNvPr id="0" name=""/>
        <dsp:cNvSpPr/>
      </dsp:nvSpPr>
      <dsp:spPr>
        <a:xfrm>
          <a:off x="3953668" y="3029740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3 – 0 =</a:t>
          </a:r>
          <a:endParaRPr lang="ru-RU" sz="2600" kern="1200" dirty="0"/>
        </a:p>
      </dsp:txBody>
      <dsp:txXfrm>
        <a:off x="3975089" y="3051161"/>
        <a:ext cx="1127344" cy="688524"/>
      </dsp:txXfrm>
    </dsp:sp>
    <dsp:sp modelId="{E0121C8A-F5A8-405F-A625-A3862D3C914A}">
      <dsp:nvSpPr>
        <dsp:cNvPr id="0" name=""/>
        <dsp:cNvSpPr/>
      </dsp:nvSpPr>
      <dsp:spPr>
        <a:xfrm>
          <a:off x="5489537" y="287116"/>
          <a:ext cx="1462732" cy="73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IV</a:t>
          </a:r>
          <a:endParaRPr lang="ru-RU" sz="4400" kern="1200" dirty="0"/>
        </a:p>
      </dsp:txBody>
      <dsp:txXfrm>
        <a:off x="5510958" y="308537"/>
        <a:ext cx="1419890" cy="688524"/>
      </dsp:txXfrm>
    </dsp:sp>
    <dsp:sp modelId="{A03D3862-DD1E-4DF8-8452-888D3A5D68E9}">
      <dsp:nvSpPr>
        <dsp:cNvPr id="0" name=""/>
        <dsp:cNvSpPr/>
      </dsp:nvSpPr>
      <dsp:spPr>
        <a:xfrm>
          <a:off x="5635810" y="1018483"/>
          <a:ext cx="146273" cy="54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24"/>
              </a:lnTo>
              <a:lnTo>
                <a:pt x="146273" y="5485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FB2-C7E1-4CC0-8A64-F3C58C5B7C27}">
      <dsp:nvSpPr>
        <dsp:cNvPr id="0" name=""/>
        <dsp:cNvSpPr/>
      </dsp:nvSpPr>
      <dsp:spPr>
        <a:xfrm>
          <a:off x="5782084" y="1201324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 + 1 =</a:t>
          </a:r>
          <a:endParaRPr lang="ru-RU" sz="2600" kern="1200" dirty="0"/>
        </a:p>
      </dsp:txBody>
      <dsp:txXfrm>
        <a:off x="5803505" y="1222745"/>
        <a:ext cx="1127344" cy="688524"/>
      </dsp:txXfrm>
    </dsp:sp>
    <dsp:sp modelId="{6AC78202-8ABC-4E7F-B752-20746E510F70}">
      <dsp:nvSpPr>
        <dsp:cNvPr id="0" name=""/>
        <dsp:cNvSpPr/>
      </dsp:nvSpPr>
      <dsp:spPr>
        <a:xfrm>
          <a:off x="5635810" y="1018483"/>
          <a:ext cx="146273" cy="146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732"/>
              </a:lnTo>
              <a:lnTo>
                <a:pt x="146273" y="14627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0593B-9CE6-4416-BE2E-86CEF6050E1B}">
      <dsp:nvSpPr>
        <dsp:cNvPr id="0" name=""/>
        <dsp:cNvSpPr/>
      </dsp:nvSpPr>
      <dsp:spPr>
        <a:xfrm>
          <a:off x="5782084" y="2115532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 – 8 =</a:t>
          </a:r>
          <a:endParaRPr lang="ru-RU" sz="2600" kern="1200" dirty="0"/>
        </a:p>
      </dsp:txBody>
      <dsp:txXfrm>
        <a:off x="5803505" y="2136953"/>
        <a:ext cx="1127344" cy="688524"/>
      </dsp:txXfrm>
    </dsp:sp>
    <dsp:sp modelId="{578682A9-44BE-4E3C-B9EF-3612A22A1272}">
      <dsp:nvSpPr>
        <dsp:cNvPr id="0" name=""/>
        <dsp:cNvSpPr/>
      </dsp:nvSpPr>
      <dsp:spPr>
        <a:xfrm>
          <a:off x="5635810" y="1018483"/>
          <a:ext cx="146273" cy="2376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6940"/>
              </a:lnTo>
              <a:lnTo>
                <a:pt x="146273" y="23769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89639-6B08-4EE6-98C6-786ED00DDECC}">
      <dsp:nvSpPr>
        <dsp:cNvPr id="0" name=""/>
        <dsp:cNvSpPr/>
      </dsp:nvSpPr>
      <dsp:spPr>
        <a:xfrm>
          <a:off x="5782084" y="3029740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 + 0 =</a:t>
          </a:r>
          <a:endParaRPr lang="ru-RU" sz="2600" kern="1200" dirty="0"/>
        </a:p>
      </dsp:txBody>
      <dsp:txXfrm>
        <a:off x="5803505" y="3051161"/>
        <a:ext cx="1127344" cy="688524"/>
      </dsp:txXfrm>
    </dsp:sp>
    <dsp:sp modelId="{CE1968C6-2B7F-42BC-8C4F-084B46D5DE14}">
      <dsp:nvSpPr>
        <dsp:cNvPr id="0" name=""/>
        <dsp:cNvSpPr/>
      </dsp:nvSpPr>
      <dsp:spPr>
        <a:xfrm>
          <a:off x="7317953" y="287116"/>
          <a:ext cx="1462732" cy="73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V</a:t>
          </a:r>
          <a:endParaRPr lang="ru-RU" sz="4400" kern="1200" dirty="0"/>
        </a:p>
      </dsp:txBody>
      <dsp:txXfrm>
        <a:off x="7339374" y="308537"/>
        <a:ext cx="1419890" cy="688524"/>
      </dsp:txXfrm>
    </dsp:sp>
    <dsp:sp modelId="{E3E74F29-389D-4BFA-A0A2-29D28B4DE4D6}">
      <dsp:nvSpPr>
        <dsp:cNvPr id="0" name=""/>
        <dsp:cNvSpPr/>
      </dsp:nvSpPr>
      <dsp:spPr>
        <a:xfrm>
          <a:off x="7464226" y="1018483"/>
          <a:ext cx="146273" cy="54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24"/>
              </a:lnTo>
              <a:lnTo>
                <a:pt x="146273" y="5485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D07EA-896A-4C0B-B4FB-E5140CFBB1CB}">
      <dsp:nvSpPr>
        <dsp:cNvPr id="0" name=""/>
        <dsp:cNvSpPr/>
      </dsp:nvSpPr>
      <dsp:spPr>
        <a:xfrm>
          <a:off x="7610500" y="1201324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8 – 1 =</a:t>
          </a:r>
          <a:endParaRPr lang="ru-RU" sz="2600" kern="1200" dirty="0"/>
        </a:p>
      </dsp:txBody>
      <dsp:txXfrm>
        <a:off x="7631921" y="1222745"/>
        <a:ext cx="1127344" cy="688524"/>
      </dsp:txXfrm>
    </dsp:sp>
    <dsp:sp modelId="{25A41E10-2667-4C6F-99D5-F209C91D7896}">
      <dsp:nvSpPr>
        <dsp:cNvPr id="0" name=""/>
        <dsp:cNvSpPr/>
      </dsp:nvSpPr>
      <dsp:spPr>
        <a:xfrm>
          <a:off x="7464226" y="1018483"/>
          <a:ext cx="146273" cy="1462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732"/>
              </a:lnTo>
              <a:lnTo>
                <a:pt x="146273" y="14627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B3A9A-1980-4141-997B-32B6D7E634FB}">
      <dsp:nvSpPr>
        <dsp:cNvPr id="0" name=""/>
        <dsp:cNvSpPr/>
      </dsp:nvSpPr>
      <dsp:spPr>
        <a:xfrm>
          <a:off x="7610500" y="2115532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6 + 0 =</a:t>
          </a:r>
          <a:endParaRPr lang="ru-RU" sz="2600" kern="1200" dirty="0"/>
        </a:p>
      </dsp:txBody>
      <dsp:txXfrm>
        <a:off x="7631921" y="2136953"/>
        <a:ext cx="1127344" cy="688524"/>
      </dsp:txXfrm>
    </dsp:sp>
    <dsp:sp modelId="{FA75FED8-4CF0-4349-BAB3-A0658B64EA32}">
      <dsp:nvSpPr>
        <dsp:cNvPr id="0" name=""/>
        <dsp:cNvSpPr/>
      </dsp:nvSpPr>
      <dsp:spPr>
        <a:xfrm>
          <a:off x="7464226" y="1018483"/>
          <a:ext cx="146273" cy="2376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6940"/>
              </a:lnTo>
              <a:lnTo>
                <a:pt x="146273" y="23769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D1832-C0BF-4071-9F0F-5A866AAA7AF2}">
      <dsp:nvSpPr>
        <dsp:cNvPr id="0" name=""/>
        <dsp:cNvSpPr/>
      </dsp:nvSpPr>
      <dsp:spPr>
        <a:xfrm>
          <a:off x="7610500" y="3029740"/>
          <a:ext cx="1170186" cy="7313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5 – 0 =</a:t>
          </a:r>
          <a:endParaRPr lang="ru-RU" sz="2600" kern="1200" dirty="0"/>
        </a:p>
      </dsp:txBody>
      <dsp:txXfrm>
        <a:off x="7631921" y="3051161"/>
        <a:ext cx="1127344" cy="688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3F323-DEC9-4682-A089-3AB2C9BF9D88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3 – 3</a:t>
          </a:r>
          <a:endParaRPr lang="ru-RU" sz="6200" kern="1200"/>
        </a:p>
      </dsp:txBody>
      <dsp:txXfrm>
        <a:off x="495061" y="645"/>
        <a:ext cx="2262336" cy="1357401"/>
      </dsp:txXfrm>
    </dsp:sp>
    <dsp:sp modelId="{018331A8-76AE-48C9-B374-93BA6283D0EC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1062207"/>
                <a:satOff val="-2079"/>
                <a:lumOff val="-245"/>
                <a:alphaOff val="0"/>
                <a:tint val="30000"/>
                <a:satMod val="250000"/>
              </a:schemeClr>
            </a:gs>
            <a:gs pos="72000">
              <a:schemeClr val="accent2">
                <a:hueOff val="1062207"/>
                <a:satOff val="-2079"/>
                <a:lumOff val="-245"/>
                <a:alphaOff val="0"/>
                <a:tint val="75000"/>
                <a:satMod val="210000"/>
              </a:schemeClr>
            </a:gs>
            <a:gs pos="100000">
              <a:schemeClr val="accent2">
                <a:hueOff val="1062207"/>
                <a:satOff val="-2079"/>
                <a:lumOff val="-245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7 – 1</a:t>
          </a:r>
          <a:endParaRPr lang="ru-RU" sz="6200" kern="1200" dirty="0" smtClean="0"/>
        </a:p>
      </dsp:txBody>
      <dsp:txXfrm>
        <a:off x="2983631" y="645"/>
        <a:ext cx="2262336" cy="1357401"/>
      </dsp:txXfrm>
    </dsp:sp>
    <dsp:sp modelId="{7BB6BB32-08C7-44D7-B094-E757D26416C0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2124414"/>
                <a:satOff val="-4159"/>
                <a:lumOff val="-490"/>
                <a:alphaOff val="0"/>
                <a:tint val="30000"/>
                <a:satMod val="250000"/>
              </a:schemeClr>
            </a:gs>
            <a:gs pos="72000">
              <a:schemeClr val="accent2">
                <a:hueOff val="2124414"/>
                <a:satOff val="-4159"/>
                <a:lumOff val="-490"/>
                <a:alphaOff val="0"/>
                <a:tint val="75000"/>
                <a:satMod val="210000"/>
              </a:schemeClr>
            </a:gs>
            <a:gs pos="100000">
              <a:schemeClr val="accent2">
                <a:hueOff val="2124414"/>
                <a:satOff val="-4159"/>
                <a:lumOff val="-49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7 + 1</a:t>
          </a:r>
          <a:endParaRPr lang="ru-RU" sz="6200" kern="1200" dirty="0" smtClean="0"/>
        </a:p>
      </dsp:txBody>
      <dsp:txXfrm>
        <a:off x="5472201" y="645"/>
        <a:ext cx="2262336" cy="1357401"/>
      </dsp:txXfrm>
    </dsp:sp>
    <dsp:sp modelId="{6E2FF816-12CA-412B-AE04-471A4FD63D6D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3186621"/>
                <a:satOff val="-6238"/>
                <a:lumOff val="-735"/>
                <a:alphaOff val="0"/>
                <a:tint val="30000"/>
                <a:satMod val="250000"/>
              </a:schemeClr>
            </a:gs>
            <a:gs pos="72000">
              <a:schemeClr val="accent2">
                <a:hueOff val="3186621"/>
                <a:satOff val="-6238"/>
                <a:lumOff val="-735"/>
                <a:alphaOff val="0"/>
                <a:tint val="75000"/>
                <a:satMod val="210000"/>
              </a:schemeClr>
            </a:gs>
            <a:gs pos="100000">
              <a:schemeClr val="accent2">
                <a:hueOff val="3186621"/>
                <a:satOff val="-6238"/>
                <a:lumOff val="-735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9 – 1</a:t>
          </a:r>
          <a:endParaRPr lang="ru-RU" sz="6200" kern="1200" dirty="0" smtClean="0"/>
        </a:p>
      </dsp:txBody>
      <dsp:txXfrm>
        <a:off x="495061" y="1584280"/>
        <a:ext cx="2262336" cy="1357401"/>
      </dsp:txXfrm>
    </dsp:sp>
    <dsp:sp modelId="{3A810801-0854-4AEA-94A3-D5F5CB9630A6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4248827"/>
                <a:satOff val="-8317"/>
                <a:lumOff val="-980"/>
                <a:alphaOff val="0"/>
                <a:tint val="30000"/>
                <a:satMod val="250000"/>
              </a:schemeClr>
            </a:gs>
            <a:gs pos="72000">
              <a:schemeClr val="accent2">
                <a:hueOff val="4248827"/>
                <a:satOff val="-8317"/>
                <a:lumOff val="-980"/>
                <a:alphaOff val="0"/>
                <a:tint val="75000"/>
                <a:satMod val="210000"/>
              </a:schemeClr>
            </a:gs>
            <a:gs pos="100000">
              <a:schemeClr val="accent2">
                <a:hueOff val="4248827"/>
                <a:satOff val="-8317"/>
                <a:lumOff val="-98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4 + 0</a:t>
          </a:r>
          <a:endParaRPr lang="ru-RU" sz="6200" kern="1200" dirty="0" smtClean="0"/>
        </a:p>
      </dsp:txBody>
      <dsp:txXfrm>
        <a:off x="2983631" y="1584280"/>
        <a:ext cx="2262336" cy="1357401"/>
      </dsp:txXfrm>
    </dsp:sp>
    <dsp:sp modelId="{F6D16820-92DE-4D67-8E76-A5A97AD502C4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5311034"/>
                <a:satOff val="-10397"/>
                <a:lumOff val="-1226"/>
                <a:alphaOff val="0"/>
                <a:tint val="30000"/>
                <a:satMod val="250000"/>
              </a:schemeClr>
            </a:gs>
            <a:gs pos="72000">
              <a:schemeClr val="accent2">
                <a:hueOff val="5311034"/>
                <a:satOff val="-10397"/>
                <a:lumOff val="-1226"/>
                <a:alphaOff val="0"/>
                <a:tint val="75000"/>
                <a:satMod val="210000"/>
              </a:schemeClr>
            </a:gs>
            <a:gs pos="100000">
              <a:schemeClr val="accent2">
                <a:hueOff val="5311034"/>
                <a:satOff val="-10397"/>
                <a:lumOff val="-1226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7 – 0</a:t>
          </a:r>
          <a:endParaRPr lang="ru-RU" sz="6200" kern="1200" dirty="0" smtClean="0"/>
        </a:p>
      </dsp:txBody>
      <dsp:txXfrm>
        <a:off x="5472201" y="1584280"/>
        <a:ext cx="2262336" cy="1357401"/>
      </dsp:txXfrm>
    </dsp:sp>
    <dsp:sp modelId="{AFA6A234-286D-4CBB-A471-FBB1B8E562CF}">
      <dsp:nvSpPr>
        <dsp:cNvPr id="0" name=""/>
        <dsp:cNvSpPr/>
      </dsp:nvSpPr>
      <dsp:spPr>
        <a:xfrm>
          <a:off x="495061" y="3167916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6373241"/>
                <a:satOff val="-12476"/>
                <a:lumOff val="-1471"/>
                <a:alphaOff val="0"/>
                <a:tint val="30000"/>
                <a:satMod val="250000"/>
              </a:schemeClr>
            </a:gs>
            <a:gs pos="72000">
              <a:schemeClr val="accent2">
                <a:hueOff val="6373241"/>
                <a:satOff val="-12476"/>
                <a:lumOff val="-1471"/>
                <a:alphaOff val="0"/>
                <a:tint val="75000"/>
                <a:satMod val="210000"/>
              </a:schemeClr>
            </a:gs>
            <a:gs pos="100000">
              <a:schemeClr val="accent2">
                <a:hueOff val="6373241"/>
                <a:satOff val="-12476"/>
                <a:lumOff val="-147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smtClean="0"/>
            <a:t>8 + 1</a:t>
          </a:r>
          <a:endParaRPr lang="ru-RU" sz="6200" kern="1200" dirty="0" smtClean="0"/>
        </a:p>
      </dsp:txBody>
      <dsp:txXfrm>
        <a:off x="495061" y="3167916"/>
        <a:ext cx="2262336" cy="1357401"/>
      </dsp:txXfrm>
    </dsp:sp>
    <dsp:sp modelId="{795FF35D-2F15-4FE6-AA09-FBB1F2C3B530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7435448"/>
                <a:satOff val="-14556"/>
                <a:lumOff val="-1716"/>
                <a:alphaOff val="0"/>
                <a:tint val="30000"/>
                <a:satMod val="250000"/>
              </a:schemeClr>
            </a:gs>
            <a:gs pos="72000">
              <a:schemeClr val="accent2">
                <a:hueOff val="7435448"/>
                <a:satOff val="-14556"/>
                <a:lumOff val="-1716"/>
                <a:alphaOff val="0"/>
                <a:tint val="75000"/>
                <a:satMod val="210000"/>
              </a:schemeClr>
            </a:gs>
            <a:gs pos="100000">
              <a:schemeClr val="accent2">
                <a:hueOff val="7435448"/>
                <a:satOff val="-14556"/>
                <a:lumOff val="-1716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200" kern="1200" dirty="0" smtClean="0"/>
            <a:t>9 – 1</a:t>
          </a:r>
          <a:endParaRPr lang="ru-RU" sz="6200" kern="1200" dirty="0"/>
        </a:p>
      </dsp:txBody>
      <dsp:txXfrm>
        <a:off x="2983631" y="3167916"/>
        <a:ext cx="2262336" cy="1357401"/>
      </dsp:txXfrm>
    </dsp:sp>
    <dsp:sp modelId="{60DC7BB5-5B46-4406-AA08-8225640780D8}">
      <dsp:nvSpPr>
        <dsp:cNvPr id="0" name=""/>
        <dsp:cNvSpPr/>
      </dsp:nvSpPr>
      <dsp:spPr>
        <a:xfrm>
          <a:off x="5472201" y="3167916"/>
          <a:ext cx="2262336" cy="1357401"/>
        </a:xfrm>
        <a:prstGeom prst="rect">
          <a:avLst/>
        </a:prstGeom>
        <a:gradFill rotWithShape="0">
          <a:gsLst>
            <a:gs pos="0">
              <a:schemeClr val="accent2">
                <a:hueOff val="8497655"/>
                <a:satOff val="-16635"/>
                <a:lumOff val="-1961"/>
                <a:alphaOff val="0"/>
                <a:tint val="30000"/>
                <a:satMod val="250000"/>
              </a:schemeClr>
            </a:gs>
            <a:gs pos="72000">
              <a:schemeClr val="accent2">
                <a:hueOff val="8497655"/>
                <a:satOff val="-16635"/>
                <a:lumOff val="-1961"/>
                <a:alphaOff val="0"/>
                <a:tint val="75000"/>
                <a:satMod val="210000"/>
              </a:schemeClr>
            </a:gs>
            <a:gs pos="100000">
              <a:schemeClr val="accent2">
                <a:hueOff val="8497655"/>
                <a:satOff val="-16635"/>
                <a:lumOff val="-1961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6200" kern="1200" dirty="0" smtClean="0"/>
            <a:t>0 - 0</a:t>
          </a:r>
          <a:endParaRPr lang="ru-RU" sz="6200" kern="1200" dirty="0"/>
        </a:p>
      </dsp:txBody>
      <dsp:txXfrm>
        <a:off x="5472201" y="3167916"/>
        <a:ext cx="2262336" cy="1357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20E30-1AE6-472C-96D4-B74422DE74F5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8 &lt; 9</a:t>
          </a:r>
          <a:endParaRPr lang="ru-RU" sz="6500" kern="1200" dirty="0"/>
        </a:p>
      </dsp:txBody>
      <dsp:txXfrm>
        <a:off x="0" y="591343"/>
        <a:ext cx="2571749" cy="1543050"/>
      </dsp:txXfrm>
    </dsp:sp>
    <dsp:sp modelId="{6A9EF5B3-F988-48DC-880A-B82F124A7F6D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-1706251"/>
                <a:satOff val="1450"/>
                <a:lumOff val="2843"/>
                <a:alphaOff val="0"/>
                <a:tint val="30000"/>
                <a:satMod val="250000"/>
              </a:schemeClr>
            </a:gs>
            <a:gs pos="72000">
              <a:schemeClr val="accent3">
                <a:hueOff val="-1706251"/>
                <a:satOff val="1450"/>
                <a:lumOff val="2843"/>
                <a:alphaOff val="0"/>
                <a:tint val="75000"/>
                <a:satMod val="210000"/>
              </a:schemeClr>
            </a:gs>
            <a:gs pos="100000">
              <a:schemeClr val="accent3">
                <a:hueOff val="-1706251"/>
                <a:satOff val="1450"/>
                <a:lumOff val="2843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7 * 9</a:t>
          </a:r>
          <a:endParaRPr lang="ru-RU" sz="6500" kern="1200" dirty="0"/>
        </a:p>
      </dsp:txBody>
      <dsp:txXfrm>
        <a:off x="2828925" y="591343"/>
        <a:ext cx="2571749" cy="1543050"/>
      </dsp:txXfrm>
    </dsp:sp>
    <dsp:sp modelId="{5941E409-9472-468E-9C93-A7D1CC0E9357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-3412502"/>
                <a:satOff val="2900"/>
                <a:lumOff val="5686"/>
                <a:alphaOff val="0"/>
                <a:tint val="30000"/>
                <a:satMod val="250000"/>
              </a:schemeClr>
            </a:gs>
            <a:gs pos="72000">
              <a:schemeClr val="accent3">
                <a:hueOff val="-3412502"/>
                <a:satOff val="2900"/>
                <a:lumOff val="5686"/>
                <a:alphaOff val="0"/>
                <a:tint val="75000"/>
                <a:satMod val="210000"/>
              </a:schemeClr>
            </a:gs>
            <a:gs pos="100000">
              <a:schemeClr val="accent3">
                <a:hueOff val="-3412502"/>
                <a:satOff val="2900"/>
                <a:lumOff val="5686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0 * 1</a:t>
          </a:r>
          <a:endParaRPr lang="ru-RU" sz="6500" kern="1200" dirty="0"/>
        </a:p>
      </dsp:txBody>
      <dsp:txXfrm>
        <a:off x="5657849" y="591343"/>
        <a:ext cx="2571749" cy="1543050"/>
      </dsp:txXfrm>
    </dsp:sp>
    <dsp:sp modelId="{1BA93D78-1ECC-492C-B257-2D63C144FBBB}">
      <dsp:nvSpPr>
        <dsp:cNvPr id="0" name=""/>
        <dsp:cNvSpPr/>
      </dsp:nvSpPr>
      <dsp:spPr>
        <a:xfrm>
          <a:off x="1414462" y="2391569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-5118753"/>
                <a:satOff val="4351"/>
                <a:lumOff val="8530"/>
                <a:alphaOff val="0"/>
                <a:tint val="30000"/>
                <a:satMod val="250000"/>
              </a:schemeClr>
            </a:gs>
            <a:gs pos="72000">
              <a:schemeClr val="accent3">
                <a:hueOff val="-5118753"/>
                <a:satOff val="4351"/>
                <a:lumOff val="8530"/>
                <a:alphaOff val="0"/>
                <a:tint val="75000"/>
                <a:satMod val="210000"/>
              </a:schemeClr>
            </a:gs>
            <a:gs pos="100000">
              <a:schemeClr val="accent3">
                <a:hueOff val="-5118753"/>
                <a:satOff val="4351"/>
                <a:lumOff val="853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6 * 0</a:t>
          </a:r>
          <a:endParaRPr lang="ru-RU" sz="6500" kern="1200" dirty="0"/>
        </a:p>
      </dsp:txBody>
      <dsp:txXfrm>
        <a:off x="1414462" y="2391569"/>
        <a:ext cx="2571749" cy="1543050"/>
      </dsp:txXfrm>
    </dsp:sp>
    <dsp:sp modelId="{FF128A0E-56C3-4CF7-B55B-66850C14E4BD}">
      <dsp:nvSpPr>
        <dsp:cNvPr id="0" name=""/>
        <dsp:cNvSpPr/>
      </dsp:nvSpPr>
      <dsp:spPr>
        <a:xfrm>
          <a:off x="4243387" y="2391569"/>
          <a:ext cx="2571749" cy="1543050"/>
        </a:xfrm>
        <a:prstGeom prst="rect">
          <a:avLst/>
        </a:prstGeom>
        <a:gradFill rotWithShape="0">
          <a:gsLst>
            <a:gs pos="0">
              <a:schemeClr val="accent3">
                <a:hueOff val="-6825004"/>
                <a:satOff val="5801"/>
                <a:lumOff val="11373"/>
                <a:alphaOff val="0"/>
                <a:tint val="30000"/>
                <a:satMod val="250000"/>
              </a:schemeClr>
            </a:gs>
            <a:gs pos="72000">
              <a:schemeClr val="accent3">
                <a:hueOff val="-6825004"/>
                <a:satOff val="5801"/>
                <a:lumOff val="11373"/>
                <a:alphaOff val="0"/>
                <a:tint val="75000"/>
                <a:satMod val="210000"/>
              </a:schemeClr>
            </a:gs>
            <a:gs pos="100000">
              <a:schemeClr val="accent3">
                <a:hueOff val="-6825004"/>
                <a:satOff val="5801"/>
                <a:lumOff val="11373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9 * 7</a:t>
          </a:r>
          <a:endParaRPr lang="ru-RU" sz="6500" kern="1200" dirty="0"/>
        </a:p>
      </dsp:txBody>
      <dsp:txXfrm>
        <a:off x="4243387" y="2391569"/>
        <a:ext cx="2571749" cy="154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6F020-BEDA-461A-B145-60E4AD03C0E0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BE8A7-015E-4CC8-B106-4BF8ED2AF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22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BE8A7-015E-4CC8-B106-4BF8ED2AF21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81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25.02.2015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042;&#1077;&#1076;&#1084;&#1077;&#1076;&#1080;&#1082;&#1080;.mp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числовим</a:t>
            </a:r>
            <a:r>
              <a:rPr lang="ru-RU" dirty="0"/>
              <a:t> рядом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Прочитайте </a:t>
            </a:r>
            <a:r>
              <a:rPr lang="ru-RU" dirty="0"/>
              <a:t>числа </a:t>
            </a:r>
            <a:r>
              <a:rPr lang="ru-RU" dirty="0" err="1"/>
              <a:t>від</a:t>
            </a:r>
            <a:r>
              <a:rPr lang="ru-RU" dirty="0"/>
              <a:t> 0 до 10; </a:t>
            </a:r>
            <a:r>
              <a:rPr lang="ru-RU" dirty="0" err="1"/>
              <a:t>від</a:t>
            </a:r>
            <a:r>
              <a:rPr lang="ru-RU" dirty="0"/>
              <a:t> 10 до 0.</a:t>
            </a:r>
          </a:p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«</a:t>
            </a:r>
            <a:r>
              <a:rPr lang="ru-RU" dirty="0" err="1"/>
              <a:t>сусідів</a:t>
            </a:r>
            <a:r>
              <a:rPr lang="ru-RU" dirty="0"/>
              <a:t>» числа </a:t>
            </a:r>
            <a:r>
              <a:rPr lang="ru-RU" dirty="0" smtClean="0"/>
              <a:t>1.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8010366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Розв’яжіть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приклади</a:t>
            </a:r>
            <a:r>
              <a:rPr lang="ru-RU" dirty="0">
                <a:effectLst/>
              </a:rPr>
              <a:t> за </a:t>
            </a:r>
            <a:r>
              <a:rPr lang="ru-RU" dirty="0" err="1">
                <a:effectLst/>
              </a:rPr>
              <a:t>зразком</a:t>
            </a:r>
            <a:endParaRPr lang="ru-RU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1212389466"/>
              </p:ext>
            </p:extLst>
          </p:nvPr>
        </p:nvGraphicFramePr>
        <p:xfrm>
          <a:off x="323528" y="1397000"/>
          <a:ext cx="8568952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2702455062"/>
              </p:ext>
            </p:extLst>
          </p:nvPr>
        </p:nvGraphicFramePr>
        <p:xfrm>
          <a:off x="395536" y="2708920"/>
          <a:ext cx="8496944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1074569395"/>
              </p:ext>
            </p:extLst>
          </p:nvPr>
        </p:nvGraphicFramePr>
        <p:xfrm>
          <a:off x="395536" y="4149080"/>
          <a:ext cx="8496944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3236882608"/>
              </p:ext>
            </p:extLst>
          </p:nvPr>
        </p:nvGraphicFramePr>
        <p:xfrm>
          <a:off x="467544" y="5517232"/>
          <a:ext cx="8496944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8968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Висновки!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320919"/>
              </p:ext>
            </p:extLst>
          </p:nvPr>
        </p:nvGraphicFramePr>
        <p:xfrm>
          <a:off x="179512" y="1268760"/>
          <a:ext cx="8856984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7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Мальвіна</a:t>
            </a:r>
            <a:r>
              <a:rPr lang="ru-RU" dirty="0"/>
              <a:t> і </a:t>
            </a:r>
            <a:r>
              <a:rPr lang="ru-RU" dirty="0" err="1"/>
              <a:t>Буратіно</a:t>
            </a:r>
            <a:r>
              <a:rPr lang="ru-RU" dirty="0"/>
              <a:t> </a:t>
            </a:r>
            <a:r>
              <a:rPr lang="ru-RU" dirty="0" err="1"/>
              <a:t>намалювали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046" y="4581128"/>
            <a:ext cx="8229600" cy="2049091"/>
          </a:xfrm>
        </p:spPr>
        <p:txBody>
          <a:bodyPr>
            <a:normAutofit fontScale="92500"/>
          </a:bodyPr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намалювала</a:t>
            </a:r>
            <a:r>
              <a:rPr lang="ru-RU" dirty="0"/>
              <a:t> </a:t>
            </a:r>
            <a:r>
              <a:rPr lang="ru-RU" dirty="0" err="1" smtClean="0"/>
              <a:t>Мальвіна</a:t>
            </a:r>
            <a:r>
              <a:rPr lang="ru-RU" dirty="0"/>
              <a:t>? Чим </a:t>
            </a:r>
            <a:r>
              <a:rPr lang="ru-RU" dirty="0" err="1"/>
              <a:t>відрізняється</a:t>
            </a:r>
            <a:r>
              <a:rPr lang="ru-RU" dirty="0"/>
              <a:t> </a:t>
            </a:r>
            <a:r>
              <a:rPr lang="ru-RU" dirty="0" err="1"/>
              <a:t>фігура</a:t>
            </a:r>
            <a:r>
              <a:rPr lang="ru-RU" dirty="0"/>
              <a:t>, яку </a:t>
            </a:r>
            <a:r>
              <a:rPr lang="ru-RU" dirty="0" err="1"/>
              <a:t>намалював</a:t>
            </a:r>
            <a:r>
              <a:rPr lang="ru-RU" dirty="0"/>
              <a:t> </a:t>
            </a:r>
            <a:r>
              <a:rPr lang="ru-RU" dirty="0" err="1"/>
              <a:t>Буратіно</a:t>
            </a:r>
            <a:r>
              <a:rPr lang="ru-RU" dirty="0"/>
              <a:t>?</a:t>
            </a:r>
          </a:p>
          <a:p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/>
              <a:t>— круг. Круг не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кутів</a:t>
            </a:r>
            <a:r>
              <a:rPr lang="ru-RU" dirty="0"/>
              <a:t>, вершин, </a:t>
            </a:r>
            <a:r>
              <a:rPr lang="ru-RU" dirty="0" err="1"/>
              <a:t>сторін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6" y="1484784"/>
            <a:ext cx="8319418" cy="318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Гномики креслять фігури. Які?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16847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Гномики </a:t>
            </a:r>
            <a:r>
              <a:rPr lang="ru-RU" dirty="0" err="1"/>
              <a:t>Веселунчик</a:t>
            </a:r>
            <a:r>
              <a:rPr lang="ru-RU" dirty="0"/>
              <a:t>, </a:t>
            </a:r>
            <a:r>
              <a:rPr lang="ru-RU" dirty="0" err="1"/>
              <a:t>Хитрунчик</a:t>
            </a:r>
            <a:r>
              <a:rPr lang="ru-RU" dirty="0"/>
              <a:t> і </a:t>
            </a:r>
            <a:r>
              <a:rPr lang="ru-RU" dirty="0" err="1"/>
              <a:t>Стрибунець</a:t>
            </a:r>
            <a:r>
              <a:rPr lang="ru-RU" dirty="0"/>
              <a:t> </a:t>
            </a:r>
            <a:r>
              <a:rPr lang="ru-RU" dirty="0" err="1"/>
              <a:t>креслили</a:t>
            </a:r>
            <a:r>
              <a:rPr lang="ru-RU" dirty="0"/>
              <a:t> </a:t>
            </a:r>
            <a:r>
              <a:rPr lang="ru-RU" dirty="0" err="1"/>
              <a:t>трикутники</a:t>
            </a:r>
            <a:r>
              <a:rPr lang="ru-RU" dirty="0"/>
              <a:t>, </a:t>
            </a:r>
            <a:r>
              <a:rPr lang="ru-RU" dirty="0" err="1"/>
              <a:t>чотирикутники</a:t>
            </a:r>
            <a:r>
              <a:rPr lang="ru-RU" dirty="0"/>
              <a:t> і </a:t>
            </a:r>
            <a:r>
              <a:rPr lang="ru-RU" dirty="0" err="1"/>
              <a:t>п’ятикутники</a:t>
            </a:r>
            <a:r>
              <a:rPr lang="ru-RU" dirty="0"/>
              <a:t>.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креслив</a:t>
            </a:r>
            <a:r>
              <a:rPr lang="ru-RU" dirty="0"/>
              <a:t> </a:t>
            </a:r>
            <a:r>
              <a:rPr lang="ru-RU" dirty="0" err="1"/>
              <a:t>Веселунчик</a:t>
            </a:r>
            <a:r>
              <a:rPr lang="ru-RU" dirty="0"/>
              <a:t>,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відомо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Хитрунчик</a:t>
            </a:r>
            <a:r>
              <a:rPr lang="ru-RU" dirty="0"/>
              <a:t> </a:t>
            </a:r>
            <a:r>
              <a:rPr lang="ru-RU" dirty="0" err="1"/>
              <a:t>креслив</a:t>
            </a:r>
            <a:r>
              <a:rPr lang="ru-RU" dirty="0"/>
              <a:t> </a:t>
            </a:r>
            <a:r>
              <a:rPr lang="ru-RU" dirty="0" err="1"/>
              <a:t>чотирикутники</a:t>
            </a:r>
            <a:r>
              <a:rPr lang="ru-RU" dirty="0"/>
              <a:t>, а </a:t>
            </a:r>
            <a:r>
              <a:rPr lang="ru-RU" dirty="0" err="1"/>
              <a:t>Стрибунець</a:t>
            </a:r>
            <a:r>
              <a:rPr lang="ru-RU" dirty="0"/>
              <a:t> — не </a:t>
            </a:r>
            <a:r>
              <a:rPr lang="ru-RU" dirty="0" err="1"/>
              <a:t>трикутники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9379"/>
            <a:ext cx="1847676" cy="23662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780928"/>
            <a:ext cx="1780634" cy="22186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0272" y="4581128"/>
            <a:ext cx="1510011" cy="2079501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11338"/>
              </p:ext>
            </p:extLst>
          </p:nvPr>
        </p:nvGraphicFramePr>
        <p:xfrm>
          <a:off x="2027407" y="3442555"/>
          <a:ext cx="5089185" cy="14266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255244"/>
                <a:gridCol w="1166674"/>
                <a:gridCol w="1424239"/>
                <a:gridCol w="1243028"/>
              </a:tblGrid>
              <a:tr h="356651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800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трикутники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65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чотирикутники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800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п’ятикутники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651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Веселунчик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-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-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651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Хитрунчик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+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-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651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Стрибунець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+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7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835696" y="558924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Музикальна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«Ведмедики»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Робота в парах. Гра «Хто швидше?»</a:t>
            </a:r>
            <a:endParaRPr lang="ru-RU" dirty="0"/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1304308949"/>
              </p:ext>
            </p:extLst>
          </p:nvPr>
        </p:nvGraphicFramePr>
        <p:xfrm>
          <a:off x="251520" y="1397000"/>
          <a:ext cx="8784976" cy="404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9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Розв'язування</a:t>
            </a:r>
            <a:r>
              <a:rPr lang="ru-RU" dirty="0"/>
              <a:t> </a:t>
            </a:r>
            <a:r>
              <a:rPr lang="ru-RU" dirty="0" err="1" smtClean="0"/>
              <a:t>прикладів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79623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05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чисел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2674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728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/>
              <a:t>правила </a:t>
            </a:r>
            <a:r>
              <a:rPr lang="ru-RU" dirty="0" err="1"/>
              <a:t>обчислень</a:t>
            </a:r>
            <a:r>
              <a:rPr lang="ru-RU" dirty="0"/>
              <a:t> </a:t>
            </a:r>
            <a:r>
              <a:rPr lang="ru-RU" dirty="0" err="1"/>
              <a:t>вивчили</a:t>
            </a:r>
            <a:r>
              <a:rPr lang="ru-RU" dirty="0"/>
              <a:t>?</a:t>
            </a:r>
          </a:p>
          <a:p>
            <a:r>
              <a:rPr lang="ru-RU" dirty="0" err="1" smtClean="0"/>
              <a:t>Наведіть</a:t>
            </a:r>
            <a:r>
              <a:rPr lang="ru-RU" dirty="0" smtClean="0"/>
              <a:t> </a:t>
            </a:r>
            <a:r>
              <a:rPr lang="ru-RU" dirty="0" err="1"/>
              <a:t>свої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" y="2613773"/>
            <a:ext cx="4619600" cy="42434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74203"/>
            <a:ext cx="3546172" cy="28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Додавання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 і до 0.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Віднімання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рівних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чисел. Круг.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Розпізнавання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геометричних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фігур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6729176" y="4188285"/>
            <a:ext cx="1155192" cy="190027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45156" y="3759141"/>
            <a:ext cx="1668986" cy="23936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49" y="4033588"/>
            <a:ext cx="1573041" cy="22560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596336" y="44624"/>
            <a:ext cx="1734317" cy="28529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Сім</a:t>
            </a:r>
            <a:r>
              <a:rPr lang="ru-RU" dirty="0" smtClean="0"/>
              <a:t> </a:t>
            </a:r>
            <a:r>
              <a:rPr lang="ru-RU" dirty="0" err="1"/>
              <a:t>зайчиків</a:t>
            </a:r>
            <a:r>
              <a:rPr lang="ru-RU" dirty="0"/>
              <a:t> </a:t>
            </a:r>
            <a:r>
              <a:rPr lang="ru-RU" dirty="0" err="1"/>
              <a:t>сидять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траву вони </a:t>
            </a:r>
            <a:r>
              <a:rPr lang="ru-RU" dirty="0" err="1"/>
              <a:t>їдять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От </a:t>
            </a:r>
            <a:r>
              <a:rPr lang="ru-RU" dirty="0" err="1"/>
              <a:t>іще</a:t>
            </a:r>
            <a:r>
              <a:rPr lang="ru-RU" dirty="0"/>
              <a:t> </a:t>
            </a:r>
            <a:r>
              <a:rPr lang="uk-UA" dirty="0" smtClean="0"/>
              <a:t>три</a:t>
            </a:r>
            <a:r>
              <a:rPr lang="ru-RU" dirty="0" smtClean="0"/>
              <a:t> </a:t>
            </a:r>
            <a:r>
              <a:rPr lang="ru-RU" dirty="0"/>
              <a:t>прискакали.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 </a:t>
            </a:r>
            <a:r>
              <a:rPr lang="ru-RU" dirty="0" err="1"/>
              <a:t>порахували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23" y="1709252"/>
            <a:ext cx="2632644" cy="2079788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50" y="4448175"/>
            <a:ext cx="5657850" cy="24098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299" y="1471091"/>
            <a:ext cx="1584176" cy="2053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8" y="3654034"/>
            <a:ext cx="3015128" cy="30151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66" y="1556792"/>
            <a:ext cx="1795861" cy="232739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636149" y="3235629"/>
            <a:ext cx="1734317" cy="28529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81781" y="3356992"/>
            <a:ext cx="4041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7+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>
            <a:off x="-252536" y="3651319"/>
            <a:ext cx="1734317" cy="28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5688632" cy="26413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Гляньте, </a:t>
            </a:r>
            <a:r>
              <a:rPr lang="ru-RU" dirty="0" err="1"/>
              <a:t>білочка</a:t>
            </a:r>
            <a:r>
              <a:rPr lang="ru-RU" dirty="0"/>
              <a:t> одна</a:t>
            </a:r>
          </a:p>
          <a:p>
            <a:pPr marL="0" indent="0">
              <a:buNone/>
            </a:pPr>
            <a:r>
              <a:rPr lang="ru-RU" dirty="0" err="1"/>
              <a:t>Визирає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дупла.</a:t>
            </a:r>
          </a:p>
          <a:p>
            <a:pPr marL="0" indent="0">
              <a:buNone/>
            </a:pPr>
            <a:r>
              <a:rPr lang="ru-RU" dirty="0" err="1"/>
              <a:t>Ще</a:t>
            </a:r>
            <a:r>
              <a:rPr lang="ru-RU" dirty="0"/>
              <a:t> одна </a:t>
            </a:r>
            <a:r>
              <a:rPr lang="ru-RU" dirty="0" err="1"/>
              <a:t>стрибнула</a:t>
            </a:r>
            <a:r>
              <a:rPr lang="ru-RU" dirty="0"/>
              <a:t> з </a:t>
            </a:r>
            <a:r>
              <a:rPr lang="ru-RU" dirty="0" err="1"/>
              <a:t>гілки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за нею </a:t>
            </a:r>
            <a:r>
              <a:rPr lang="ru-RU" dirty="0" err="1"/>
              <a:t>ще</a:t>
            </a:r>
            <a:r>
              <a:rPr lang="ru-RU" dirty="0"/>
              <a:t> три </a:t>
            </a:r>
            <a:r>
              <a:rPr lang="ru-RU" dirty="0" err="1"/>
              <a:t>білки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Ми просимо, </a:t>
            </a:r>
            <a:r>
              <a:rPr lang="ru-RU" dirty="0" err="1"/>
              <a:t>діти</a:t>
            </a:r>
            <a:r>
              <a:rPr lang="ru-RU" dirty="0"/>
              <a:t> </a:t>
            </a:r>
            <a:r>
              <a:rPr lang="ru-RU" dirty="0" err="1"/>
              <a:t>милі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білок</a:t>
            </a:r>
            <a:r>
              <a:rPr lang="ru-RU" dirty="0"/>
              <a:t> </a:t>
            </a:r>
            <a:r>
              <a:rPr lang="ru-RU" dirty="0" err="1"/>
              <a:t>полічили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74" y="1412776"/>
            <a:ext cx="2857277" cy="345638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94182">
            <a:off x="6391019" y="3184947"/>
            <a:ext cx="1362603" cy="2348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96" y="4545410"/>
            <a:ext cx="1683842" cy="22031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605" y="4237250"/>
            <a:ext cx="1993395" cy="24359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14597"/>
            <a:ext cx="2017218" cy="23339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0768"/>
            <a:ext cx="2808312" cy="237626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72660"/>
            <a:ext cx="3047748" cy="22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96" y="2964220"/>
            <a:ext cx="915447" cy="1184995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62" y="3212976"/>
            <a:ext cx="915447" cy="11849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05393" y="1340768"/>
            <a:ext cx="4388296" cy="2332856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Каже</a:t>
            </a:r>
            <a:r>
              <a:rPr lang="ru-RU" dirty="0"/>
              <a:t> </a:t>
            </a:r>
            <a:r>
              <a:rPr lang="ru-RU" dirty="0" err="1"/>
              <a:t>мати-квочка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У мене три дочки</a:t>
            </a:r>
          </a:p>
          <a:p>
            <a:pPr marL="0" indent="0">
              <a:buNone/>
            </a:pPr>
            <a:r>
              <a:rPr lang="ru-RU" dirty="0"/>
              <a:t>Та два </a:t>
            </a:r>
            <a:r>
              <a:rPr lang="ru-RU" dirty="0" err="1"/>
              <a:t>синочки</a:t>
            </a:r>
            <a:r>
              <a:rPr lang="ru-RU" dirty="0"/>
              <a:t>».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ж </a:t>
            </a:r>
            <a:r>
              <a:rPr lang="ru-RU" dirty="0" err="1"/>
              <a:t>діточок</a:t>
            </a:r>
            <a:r>
              <a:rPr lang="ru-RU" dirty="0"/>
              <a:t> у </a:t>
            </a:r>
            <a:r>
              <a:rPr lang="ru-RU" dirty="0" err="1"/>
              <a:t>квочки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416072"/>
            <a:ext cx="915447" cy="1184995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95" y="4181510"/>
            <a:ext cx="1045518" cy="12772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20" y="1340768"/>
            <a:ext cx="3121158" cy="28407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212976"/>
            <a:ext cx="1216745" cy="14864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16" y="3068960"/>
            <a:ext cx="2577146" cy="3645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3956188"/>
            <a:ext cx="2981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+ 2 = 5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Математичний</a:t>
            </a:r>
            <a:r>
              <a:rPr lang="ru-RU" dirty="0"/>
              <a:t> </a:t>
            </a:r>
            <a:r>
              <a:rPr lang="ru-RU" dirty="0" smtClean="0"/>
              <a:t>диктант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614892"/>
              </p:ext>
            </p:extLst>
          </p:nvPr>
        </p:nvGraphicFramePr>
        <p:xfrm>
          <a:off x="467544" y="1412776"/>
          <a:ext cx="835292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19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«Число </a:t>
            </a:r>
            <a:r>
              <a:rPr lang="ru-RU" dirty="0" err="1"/>
              <a:t>загубилось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1574751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720" y="1646220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8209" y="1646267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646220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5888" y="1574751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43608" y="1988840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091997" y="1988840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2080" y="1999723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393021" y="1999723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0299" y="3578248"/>
            <a:ext cx="2731392" cy="32797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90" y="2780928"/>
            <a:ext cx="2992355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чисел </a:t>
            </a:r>
            <a:r>
              <a:rPr lang="ru-RU" dirty="0" err="1"/>
              <a:t>складається</a:t>
            </a:r>
            <a:r>
              <a:rPr lang="ru-RU" dirty="0"/>
              <a:t> число </a:t>
            </a:r>
            <a:r>
              <a:rPr lang="ru-RU" dirty="0" smtClean="0"/>
              <a:t>9?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565498" y="1600201"/>
            <a:ext cx="3538736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1 + 8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3809524" cy="3682540"/>
          </a:xfrm>
        </p:spPr>
      </p:pic>
      <p:sp>
        <p:nvSpPr>
          <p:cNvPr id="7" name="Объект 4"/>
          <p:cNvSpPr txBox="1">
            <a:spLocks/>
          </p:cNvSpPr>
          <p:nvPr/>
        </p:nvSpPr>
        <p:spPr>
          <a:xfrm>
            <a:off x="539552" y="2636912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2 + 7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539552" y="3573016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3 + 6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4"/>
          <p:cNvSpPr txBox="1">
            <a:spLocks/>
          </p:cNvSpPr>
          <p:nvPr/>
        </p:nvSpPr>
        <p:spPr>
          <a:xfrm>
            <a:off x="539552" y="4437112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4 + 5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Порядкова</a:t>
            </a:r>
            <a:r>
              <a:rPr lang="ru-RU" dirty="0"/>
              <a:t> і </a:t>
            </a:r>
            <a:r>
              <a:rPr lang="ru-RU" dirty="0" err="1"/>
              <a:t>кількісна</a:t>
            </a:r>
            <a:r>
              <a:rPr lang="ru-RU" dirty="0"/>
              <a:t> </a:t>
            </a:r>
            <a:r>
              <a:rPr lang="ru-RU" dirty="0" err="1"/>
              <a:t>лічба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 smtClean="0"/>
              <a:t>Хто допомагав рвати ріпку?</a:t>
            </a:r>
          </a:p>
          <a:p>
            <a:r>
              <a:rPr lang="uk-UA" dirty="0" smtClean="0"/>
              <a:t>Скільки їх?</a:t>
            </a:r>
          </a:p>
          <a:p>
            <a:r>
              <a:rPr lang="uk-UA" dirty="0" smtClean="0"/>
              <a:t>Хто перший прийшов рвати ріпку? Хто другий? Третій? Четвертий? П'ятий? Шостий?</a:t>
            </a:r>
          </a:p>
          <a:p>
            <a:r>
              <a:rPr lang="uk-UA" dirty="0" smtClean="0"/>
              <a:t>Скільки людей?</a:t>
            </a:r>
          </a:p>
          <a:p>
            <a:r>
              <a:rPr lang="uk-UA" dirty="0" smtClean="0"/>
              <a:t>Скільки тварин?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8" y="1996884"/>
            <a:ext cx="4036024" cy="3732594"/>
          </a:xfrm>
        </p:spPr>
      </p:pic>
    </p:spTree>
    <p:extLst>
      <p:ext uri="{BB962C8B-B14F-4D97-AF65-F5344CB8AC3E}">
        <p14:creationId xmlns:p14="http://schemas.microsoft.com/office/powerpoint/2010/main" val="20017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546</TotalTime>
  <Words>636</Words>
  <Application>Microsoft Office PowerPoint</Application>
  <PresentationFormat>Экран (4:3)</PresentationFormat>
  <Paragraphs>140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Academic_ID07</vt:lpstr>
      <vt:lpstr>Математика</vt:lpstr>
      <vt:lpstr>Додавання 0 і до 0. Віднімання 0 і рівних чисел. Круг. Розпізнавання геометричних фігур</vt:lpstr>
      <vt:lpstr>Весела лічба</vt:lpstr>
      <vt:lpstr>Весела лічба</vt:lpstr>
      <vt:lpstr>Весела лічба</vt:lpstr>
      <vt:lpstr>Математичний диктант</vt:lpstr>
      <vt:lpstr>Гра «Число загубилось»</vt:lpstr>
      <vt:lpstr>З яких двох чисел складається число 9?</vt:lpstr>
      <vt:lpstr>Порядкова і кількісна лічба.</vt:lpstr>
      <vt:lpstr>Робота з числовим рядом</vt:lpstr>
      <vt:lpstr>Розв’яжіть приклади за зразком</vt:lpstr>
      <vt:lpstr>Висновки!</vt:lpstr>
      <vt:lpstr>Мальвіна і Буратіно намалювали фігури</vt:lpstr>
      <vt:lpstr>Гномики креслять фігури. Які?</vt:lpstr>
      <vt:lpstr>Фізкультхвилинка </vt:lpstr>
      <vt:lpstr>Робота в парах. Гра «Хто швидше?»</vt:lpstr>
      <vt:lpstr>Розв'язування прикладів</vt:lpstr>
      <vt:lpstr>Порівняння чисел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64</cp:revision>
  <dcterms:created xsi:type="dcterms:W3CDTF">2015-02-01T14:23:41Z</dcterms:created>
  <dcterms:modified xsi:type="dcterms:W3CDTF">2015-02-25T14:10:27Z</dcterms:modified>
</cp:coreProperties>
</file>